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8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9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0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1.xml" ContentType="application/vnd.openxmlformats-officedocument.theme+xml"/>
  <Override PartName="/ppt/slideLayouts/slideLayout73.xml" ContentType="application/vnd.openxmlformats-officedocument.presentationml.slideLayout+xml"/>
  <Override PartName="/ppt/theme/theme12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3.xml" ContentType="application/vnd.openxmlformats-officedocument.theme+xml"/>
  <Override PartName="/ppt/slideLayouts/slideLayout76.xml" ContentType="application/vnd.openxmlformats-officedocument.presentationml.slideLayout+xml"/>
  <Override PartName="/ppt/theme/theme14.xml" ContentType="application/vnd.openxmlformats-officedocument.theme+xml"/>
  <Override PartName="/ppt/slideLayouts/slideLayout77.xml" ContentType="application/vnd.openxmlformats-officedocument.presentationml.slideLayout+xml"/>
  <Override PartName="/ppt/theme/theme15.xml" ContentType="application/vnd.openxmlformats-officedocument.theme+xml"/>
  <Override PartName="/ppt/slideLayouts/slideLayout78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6" r:id="rId4"/>
    <p:sldMasterId id="2147483739" r:id="rId5"/>
    <p:sldMasterId id="2147483710" r:id="rId6"/>
    <p:sldMasterId id="2147483748" r:id="rId7"/>
    <p:sldMasterId id="2147483725" r:id="rId8"/>
    <p:sldMasterId id="2147483769" r:id="rId9"/>
    <p:sldMasterId id="2147483732" r:id="rId10"/>
    <p:sldMasterId id="2147483755" r:id="rId11"/>
    <p:sldMasterId id="2147483762" r:id="rId12"/>
    <p:sldMasterId id="2147483778" r:id="rId13"/>
    <p:sldMasterId id="2147483701" r:id="rId14"/>
    <p:sldMasterId id="2147483696" r:id="rId15"/>
    <p:sldMasterId id="2147483785" r:id="rId16"/>
    <p:sldMasterId id="2147483721" r:id="rId17"/>
    <p:sldMasterId id="2147483719" r:id="rId18"/>
    <p:sldMasterId id="2147483776" r:id="rId19"/>
  </p:sldMasterIdLst>
  <p:notesMasterIdLst>
    <p:notesMasterId r:id="rId23"/>
  </p:notesMasterIdLst>
  <p:sldIdLst>
    <p:sldId id="270" r:id="rId20"/>
    <p:sldId id="269" r:id="rId21"/>
    <p:sldId id="271" r:id="rId22"/>
  </p:sldIdLst>
  <p:sldSz cx="13817600" cy="7772400"/>
  <p:notesSz cx="10058400" cy="7772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967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CF5CC2B-36AB-BCD4-D805-3BF6A3E09B55}" name="Faggett, Jimmy" initials="" userId="S::Q171320@ameren.com::558de867-76bd-4d4b-a3bd-71f155dafc80" providerId="AD"/>
  <p188:author id="{9C52F072-24FD-BABC-9FBC-4A1FACFE5EDE}" name="Sills, Zach" initials="SZ" userId="S::Q152553@ameren.com::301447f5-f0ee-4c3f-9c7d-050b55f0633e" providerId="AD"/>
  <p188:author id="{A987B9A4-7732-51D4-C9CA-528B26AAAEC5}" name="Fields, Adam B. [US-US]" initials="AF" userId="S::fieldsab@leidos.com::3ea811e7-d7d3-4c3e-8570-30d822f4923e" providerId="AD"/>
  <p188:author id="{AA6158FF-F76C-5F82-43CB-CC19175CD5F8}" name="Fields, Adam" initials="FA" userId="S::q122073@ameren.com::4167d8fc-2348-4b31-8f3b-ce2ebcfabd2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933C"/>
    <a:srgbClr val="F3F7F1"/>
    <a:srgbClr val="E0EBDD"/>
    <a:srgbClr val="6BB8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62" y="78"/>
      </p:cViewPr>
      <p:guideLst>
        <p:guide orient="horz" pos="2880"/>
        <p:guide pos="2967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2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notesMaster" Target="notesMasters/notesMaster1.xml"/><Relationship Id="rId28" Type="http://schemas.microsoft.com/office/2018/10/relationships/authors" Target="authors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3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97538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2AC2BB-8478-40D2-A835-2352E6B20108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971550"/>
            <a:ext cx="4660900" cy="2622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383463"/>
            <a:ext cx="4359275" cy="388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EC1F21-DA77-4763-A952-469EAE6C2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762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B9293-ED71-B8D5-AED4-43C94C09A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600" y="1219201"/>
            <a:ext cx="13106400" cy="33528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631ED4-1223-C2CD-2377-DA74A36D1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600" y="4724400"/>
            <a:ext cx="13106400" cy="1828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CA653-C8B4-E331-90D9-411381C4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8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5B089-5857-6948-AD82-61A6D667B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CAB04-1488-2EBF-53B2-B5B3B8BE8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026" y="2027663"/>
            <a:ext cx="11977974" cy="4932362"/>
          </a:xfrm>
          <a:prstGeom prst="rect">
            <a:avLst/>
          </a:prstGeom>
        </p:spPr>
        <p:txBody>
          <a:bodyPr/>
          <a:lstStyle>
            <a:lvl1pPr marL="274320"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64E7-90C6-6F7F-3D3B-92B2A783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07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5B089-5857-6948-AD82-61A6D667B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CAB04-1488-2EBF-53B2-B5B3B8BE8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8938" y="2027663"/>
            <a:ext cx="8718862" cy="49323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64E7-90C6-6F7F-3D3B-92B2A783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B1FBA32-06A7-FB56-1CAD-133BFEB9A7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490200" y="2027238"/>
            <a:ext cx="2971800" cy="49323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149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011DE-BE5E-D37B-A147-B57741C06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1876E-598B-D4E9-1EE4-E26C721045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63907" y="2073488"/>
            <a:ext cx="5632137" cy="49323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60DB5-4D6E-4C2A-9FC2-DD20F78A3C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29862" y="2073488"/>
            <a:ext cx="5632137" cy="49323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38430E-F8D3-F71A-4D25-B15765098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285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3078EC-6D52-09AE-DA8B-4DB29AD4D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84025" y="1905000"/>
            <a:ext cx="5909715" cy="9334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FDD1FC-3520-7460-7756-1B771B2270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4025" y="2838450"/>
            <a:ext cx="5909715" cy="41767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981294-A334-2BA4-69D4-BA038E0503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537275" y="1905000"/>
            <a:ext cx="5909715" cy="9334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0E02D4-D456-2800-9402-6D9BDE14DD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537275" y="2838450"/>
            <a:ext cx="5909715" cy="41767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EE04FF-0420-FCA8-8F53-6ACDAE084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DC7E7A9-549E-1D88-2D00-A6B16F0B5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262" y="373488"/>
            <a:ext cx="9213538" cy="1501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557229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4D8EE-F62A-0838-266A-2CB65CDCA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060B6-6E92-40B9-5582-218202078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34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B6F637-BE42-22F2-150E-F467E2271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1962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499B0-9068-1DE1-6B9D-00C55F869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7502" y="2057399"/>
            <a:ext cx="9654498" cy="4584701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00248-6738-60DD-61AF-C3664BC99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A5EDA3-6691-8687-6177-4AC60753A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310" y="373488"/>
            <a:ext cx="9288489" cy="15017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046ADD7-1F6D-08A6-38FC-631E4CBA7D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675" y="2057401"/>
            <a:ext cx="3072984" cy="45847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39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B9293-ED71-B8D5-AED4-43C94C09A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600" y="1219201"/>
            <a:ext cx="8610600" cy="33528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631ED4-1223-C2CD-2377-DA74A36D1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600" y="4724400"/>
            <a:ext cx="8610600" cy="18288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CA653-C8B4-E331-90D9-411381C4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39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5B089-5857-6948-AD82-61A6D667B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373488"/>
            <a:ext cx="8839200" cy="1501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CAB04-1488-2EBF-53B2-B5B3B8BE8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2027663"/>
            <a:ext cx="8839200" cy="49323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64E7-90C6-6F7F-3D3B-92B2A783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5694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5B089-5857-6948-AD82-61A6D667B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373488"/>
            <a:ext cx="8610600" cy="1501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CAB04-1488-2EBF-53B2-B5B3B8BE8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2027663"/>
            <a:ext cx="8610600" cy="49323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64E7-90C6-6F7F-3D3B-92B2A783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B1FBA32-06A7-FB56-1CAD-133BFEB9A7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94800" y="2027238"/>
            <a:ext cx="4267200" cy="49323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35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5B089-5857-6948-AD82-61A6D667B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CAB04-1488-2EBF-53B2-B5B3B8BE8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2027663"/>
            <a:ext cx="13106400" cy="4932362"/>
          </a:xfrm>
          <a:prstGeom prst="rect">
            <a:avLst/>
          </a:prstGeom>
        </p:spPr>
        <p:txBody>
          <a:bodyPr/>
          <a:lstStyle>
            <a:lvl1pPr marL="274320"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64E7-90C6-6F7F-3D3B-92B2A783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2137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4D8EE-F62A-0838-266A-2CB65CDCA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060B6-6E92-40B9-5582-218202078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153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B6F637-BE42-22F2-150E-F467E2271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9859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499B0-9068-1DE1-6B9D-00C55F869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2600" y="2057399"/>
            <a:ext cx="5943600" cy="45847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00248-6738-60DD-61AF-C3664BC99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A5EDA3-6691-8687-6177-4AC60753A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373488"/>
            <a:ext cx="9982200" cy="1501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046ADD7-1F6D-08A6-38FC-631E4CBA7D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5601" y="2057401"/>
            <a:ext cx="2438400" cy="45847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96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B9293-ED71-B8D5-AED4-43C94C09A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600" y="1219201"/>
            <a:ext cx="8610600" cy="33528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631ED4-1223-C2CD-2377-DA74A36D1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600" y="4724400"/>
            <a:ext cx="8610600" cy="18288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CA653-C8B4-E331-90D9-411381C4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25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5B089-5857-6948-AD82-61A6D667B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373488"/>
            <a:ext cx="8839200" cy="1501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CAB04-1488-2EBF-53B2-B5B3B8BE8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2027663"/>
            <a:ext cx="8839200" cy="49323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64E7-90C6-6F7F-3D3B-92B2A783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168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5B089-5857-6948-AD82-61A6D667B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373488"/>
            <a:ext cx="8610600" cy="1501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CAB04-1488-2EBF-53B2-B5B3B8BE8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2027663"/>
            <a:ext cx="8610600" cy="49323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64E7-90C6-6F7F-3D3B-92B2A783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B1FBA32-06A7-FB56-1CAD-133BFEB9A7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94800" y="2027238"/>
            <a:ext cx="4267200" cy="49323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280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4D8EE-F62A-0838-266A-2CB65CDCA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060B6-6E92-40B9-5582-218202078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085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B6F637-BE42-22F2-150E-F467E2271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083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499B0-9068-1DE1-6B9D-00C55F869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2600" y="2057399"/>
            <a:ext cx="5943600" cy="45847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00248-6738-60DD-61AF-C3664BC99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A5EDA3-6691-8687-6177-4AC60753A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373488"/>
            <a:ext cx="9982200" cy="1501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046ADD7-1F6D-08A6-38FC-631E4CBA7D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5601" y="2057401"/>
            <a:ext cx="2438400" cy="45847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0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B9293-ED71-B8D5-AED4-43C94C09A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600" y="1219201"/>
            <a:ext cx="8610600" cy="33528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631ED4-1223-C2CD-2377-DA74A36D1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600" y="4724400"/>
            <a:ext cx="8610600" cy="18288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CA653-C8B4-E331-90D9-411381C4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64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5B089-5857-6948-AD82-61A6D667B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CAB04-1488-2EBF-53B2-B5B3B8BE8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2027663"/>
            <a:ext cx="9982200" cy="49323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64E7-90C6-6F7F-3D3B-92B2A783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B1FBA32-06A7-FB56-1CAD-133BFEB9A7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490200" y="2027238"/>
            <a:ext cx="2971800" cy="493236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67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5B089-5857-6948-AD82-61A6D667B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373488"/>
            <a:ext cx="8839200" cy="1501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CAB04-1488-2EBF-53B2-B5B3B8BE8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2027663"/>
            <a:ext cx="8839200" cy="49323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64E7-90C6-6F7F-3D3B-92B2A783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5595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5B089-5857-6948-AD82-61A6D667B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373488"/>
            <a:ext cx="8610600" cy="1501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CAB04-1488-2EBF-53B2-B5B3B8BE8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2027663"/>
            <a:ext cx="8610600" cy="49323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64E7-90C6-6F7F-3D3B-92B2A783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B1FBA32-06A7-FB56-1CAD-133BFEB9A7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94800" y="2027238"/>
            <a:ext cx="4267200" cy="49323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8747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4D8EE-F62A-0838-266A-2CB65CDCA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060B6-6E92-40B9-5582-218202078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1541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B6F637-BE42-22F2-150E-F467E2271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0923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499B0-9068-1DE1-6B9D-00C55F869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2600" y="2057399"/>
            <a:ext cx="5943600" cy="45847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00248-6738-60DD-61AF-C3664BC99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A5EDA3-6691-8687-6177-4AC60753A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373488"/>
            <a:ext cx="9982200" cy="1501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046ADD7-1F6D-08A6-38FC-631E4CBA7D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5601" y="2057401"/>
            <a:ext cx="2438400" cy="45847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88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B9293-ED71-B8D5-AED4-43C94C09A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600" y="1219201"/>
            <a:ext cx="8610600" cy="33528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631ED4-1223-C2CD-2377-DA74A36D1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600" y="4724400"/>
            <a:ext cx="8610600" cy="18288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CA653-C8B4-E331-90D9-411381C4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72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5B089-5857-6948-AD82-61A6D667B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373488"/>
            <a:ext cx="8839200" cy="1501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CAB04-1488-2EBF-53B2-B5B3B8BE8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2027663"/>
            <a:ext cx="8839200" cy="49323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64E7-90C6-6F7F-3D3B-92B2A783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8563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5B089-5857-6948-AD82-61A6D667B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373488"/>
            <a:ext cx="8610600" cy="1501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CAB04-1488-2EBF-53B2-B5B3B8BE8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2027663"/>
            <a:ext cx="8610600" cy="49323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64E7-90C6-6F7F-3D3B-92B2A783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B1FBA32-06A7-FB56-1CAD-133BFEB9A7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94800" y="2027238"/>
            <a:ext cx="4267200" cy="49323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8439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4D8EE-F62A-0838-266A-2CB65CDCA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060B6-6E92-40B9-5582-218202078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667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B6F637-BE42-22F2-150E-F467E2271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088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011DE-BE5E-D37B-A147-B57741C06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1876E-598B-D4E9-1EE4-E26C721045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5599" y="2073488"/>
            <a:ext cx="6400800" cy="49323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60DB5-4D6E-4C2A-9FC2-DD20F78A3C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61200" y="2073488"/>
            <a:ext cx="6400800" cy="49323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38430E-F8D3-F71A-4D25-B15765098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7377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499B0-9068-1DE1-6B9D-00C55F869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2600" y="2057399"/>
            <a:ext cx="5943600" cy="45847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00248-6738-60DD-61AF-C3664BC99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A5EDA3-6691-8687-6177-4AC60753A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373488"/>
            <a:ext cx="9982200" cy="1501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046ADD7-1F6D-08A6-38FC-631E4CBA7D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5601" y="2057401"/>
            <a:ext cx="2438400" cy="45847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0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B9293-ED71-B8D5-AED4-43C94C09A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600" y="1219201"/>
            <a:ext cx="8610600" cy="33528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631ED4-1223-C2CD-2377-DA74A36D1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600" y="4724400"/>
            <a:ext cx="8610600" cy="18288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CA653-C8B4-E331-90D9-411381C4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23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5B089-5857-6948-AD82-61A6D667B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373488"/>
            <a:ext cx="8839200" cy="1501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CAB04-1488-2EBF-53B2-B5B3B8BE8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2027663"/>
            <a:ext cx="8839200" cy="49323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64E7-90C6-6F7F-3D3B-92B2A783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9519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5B089-5857-6948-AD82-61A6D667B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373488"/>
            <a:ext cx="8610600" cy="1501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CAB04-1488-2EBF-53B2-B5B3B8BE8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2027663"/>
            <a:ext cx="8610600" cy="49323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64E7-90C6-6F7F-3D3B-92B2A783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B1FBA32-06A7-FB56-1CAD-133BFEB9A7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94800" y="2027238"/>
            <a:ext cx="4267200" cy="49323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7745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4D8EE-F62A-0838-266A-2CB65CDCA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060B6-6E92-40B9-5582-218202078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6181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B6F637-BE42-22F2-150E-F467E2271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0325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499B0-9068-1DE1-6B9D-00C55F869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2600" y="2057399"/>
            <a:ext cx="5943600" cy="45847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00248-6738-60DD-61AF-C3664BC99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A5EDA3-6691-8687-6177-4AC60753A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373488"/>
            <a:ext cx="9982200" cy="1501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046ADD7-1F6D-08A6-38FC-631E4CBA7D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5601" y="2057401"/>
            <a:ext cx="2438400" cy="45847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68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B9293-ED71-B8D5-AED4-43C94C09A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600" y="1219201"/>
            <a:ext cx="8610600" cy="33528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631ED4-1223-C2CD-2377-DA74A36D1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600" y="4724400"/>
            <a:ext cx="8610600" cy="18288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CA653-C8B4-E331-90D9-411381C4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89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5B089-5857-6948-AD82-61A6D667B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373488"/>
            <a:ext cx="8839200" cy="1501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CAB04-1488-2EBF-53B2-B5B3B8BE8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2027663"/>
            <a:ext cx="8839200" cy="49323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64E7-90C6-6F7F-3D3B-92B2A783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018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5B089-5857-6948-AD82-61A6D667B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373488"/>
            <a:ext cx="8610600" cy="1501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CAB04-1488-2EBF-53B2-B5B3B8BE8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2027663"/>
            <a:ext cx="8610600" cy="49323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64E7-90C6-6F7F-3D3B-92B2A783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B1FBA32-06A7-FB56-1CAD-133BFEB9A7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94800" y="2027238"/>
            <a:ext cx="4267200" cy="49323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358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3078EC-6D52-09AE-DA8B-4DB29AD4D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3374" y="1905000"/>
            <a:ext cx="6400800" cy="9334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FDD1FC-3520-7460-7756-1B771B2270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3374" y="2838450"/>
            <a:ext cx="6400800" cy="41767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981294-A334-2BA4-69D4-BA038E0503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46191" y="1905000"/>
            <a:ext cx="6400800" cy="9334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0E02D4-D456-2800-9402-6D9BDE14DD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046191" y="2838450"/>
            <a:ext cx="6400800" cy="41767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EE04FF-0420-FCA8-8F53-6ACDAE084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DC7E7A9-549E-1D88-2D00-A6B16F0B5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373488"/>
            <a:ext cx="9982200" cy="1501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99439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4D8EE-F62A-0838-266A-2CB65CDCA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060B6-6E92-40B9-5582-218202078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4579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B6F637-BE42-22F2-150E-F467E2271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915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499B0-9068-1DE1-6B9D-00C55F869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2600" y="2057399"/>
            <a:ext cx="5943600" cy="45847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00248-6738-60DD-61AF-C3664BC99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A5EDA3-6691-8687-6177-4AC60753A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373488"/>
            <a:ext cx="9982200" cy="1501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046ADD7-1F6D-08A6-38FC-631E4CBA7D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5601" y="2057401"/>
            <a:ext cx="2438400" cy="45847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72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B9293-ED71-B8D5-AED4-43C94C09A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600" y="1219201"/>
            <a:ext cx="8610600" cy="33528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631ED4-1223-C2CD-2377-DA74A36D1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600" y="4724400"/>
            <a:ext cx="8610600" cy="18288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CA653-C8B4-E331-90D9-411381C4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70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5B089-5857-6948-AD82-61A6D667B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373488"/>
            <a:ext cx="8839200" cy="1501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CAB04-1488-2EBF-53B2-B5B3B8BE8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2027663"/>
            <a:ext cx="8839200" cy="49323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64E7-90C6-6F7F-3D3B-92B2A783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800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5B089-5857-6948-AD82-61A6D667B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373488"/>
            <a:ext cx="8610600" cy="1501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CAB04-1488-2EBF-53B2-B5B3B8BE8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2027663"/>
            <a:ext cx="8610600" cy="49323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64E7-90C6-6F7F-3D3B-92B2A783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B1FBA32-06A7-FB56-1CAD-133BFEB9A7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94800" y="2027238"/>
            <a:ext cx="4267200" cy="49323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5436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4D8EE-F62A-0838-266A-2CB65CDCA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060B6-6E92-40B9-5582-218202078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2859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B6F637-BE42-22F2-150E-F467E2271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5033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499B0-9068-1DE1-6B9D-00C55F869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2600" y="2057399"/>
            <a:ext cx="5943600" cy="45847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00248-6738-60DD-61AF-C3664BC99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A5EDA3-6691-8687-6177-4AC60753A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373488"/>
            <a:ext cx="9982200" cy="1501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046ADD7-1F6D-08A6-38FC-631E4CBA7D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5601" y="2057401"/>
            <a:ext cx="2438400" cy="45847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3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B9293-ED71-B8D5-AED4-43C94C09A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600" y="1219201"/>
            <a:ext cx="8610600" cy="33528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631ED4-1223-C2CD-2377-DA74A36D1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600" y="4724400"/>
            <a:ext cx="8610600" cy="18288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CA653-C8B4-E331-90D9-411381C4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65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4D8EE-F62A-0838-266A-2CB65CDCA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060B6-6E92-40B9-5582-218202078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8496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5B089-5857-6948-AD82-61A6D667B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373488"/>
            <a:ext cx="8839200" cy="1501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CAB04-1488-2EBF-53B2-B5B3B8BE8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2027663"/>
            <a:ext cx="8839200" cy="49323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64E7-90C6-6F7F-3D3B-92B2A783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9769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5B089-5857-6948-AD82-61A6D667B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373488"/>
            <a:ext cx="8610600" cy="1501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CAB04-1488-2EBF-53B2-B5B3B8BE8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2027663"/>
            <a:ext cx="8610600" cy="49323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64E7-90C6-6F7F-3D3B-92B2A783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B1FBA32-06A7-FB56-1CAD-133BFEB9A7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94800" y="2027238"/>
            <a:ext cx="4267200" cy="49323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6889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4D8EE-F62A-0838-266A-2CB65CDCA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060B6-6E92-40B9-5582-218202078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5310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B6F637-BE42-22F2-150E-F467E2271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1850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499B0-9068-1DE1-6B9D-00C55F869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2600" y="2057399"/>
            <a:ext cx="5943600" cy="45847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00248-6738-60DD-61AF-C3664BC99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A5EDA3-6691-8687-6177-4AC60753A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373488"/>
            <a:ext cx="9982200" cy="1501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046ADD7-1F6D-08A6-38FC-631E4CBA7D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5601" y="2057401"/>
            <a:ext cx="2438400" cy="45847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90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B9293-ED71-B8D5-AED4-43C94C09A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600" y="1219201"/>
            <a:ext cx="13106400" cy="33528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631ED4-1223-C2CD-2377-DA74A36D1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600" y="4724400"/>
            <a:ext cx="13106400" cy="18288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CA653-C8B4-E331-90D9-411381C4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6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5B089-5857-6948-AD82-61A6D667B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CAB04-1488-2EBF-53B2-B5B3B8BE89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64E7-90C6-6F7F-3D3B-92B2A783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178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5B089-5857-6948-AD82-61A6D667B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CAB04-1488-2EBF-53B2-B5B3B8BE8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2027663"/>
            <a:ext cx="9982200" cy="49323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64E7-90C6-6F7F-3D3B-92B2A783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B1FBA32-06A7-FB56-1CAD-133BFEB9A7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490200" y="2027238"/>
            <a:ext cx="2971800" cy="49323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86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011DE-BE5E-D37B-A147-B57741C06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1876E-598B-D4E9-1EE4-E26C721045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5599" y="2073488"/>
            <a:ext cx="6400800" cy="49323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60DB5-4D6E-4C2A-9FC2-DD20F78A3C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61200" y="2073488"/>
            <a:ext cx="6400800" cy="49323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38430E-F8D3-F71A-4D25-B15765098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6692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3078EC-6D52-09AE-DA8B-4DB29AD4D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3374" y="1905000"/>
            <a:ext cx="6400800" cy="9334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FDD1FC-3520-7460-7756-1B771B2270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3374" y="2838450"/>
            <a:ext cx="6400800" cy="4176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981294-A334-2BA4-69D4-BA038E0503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46191" y="1905000"/>
            <a:ext cx="6400800" cy="9334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0E02D4-D456-2800-9402-6D9BDE14DD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046191" y="2838450"/>
            <a:ext cx="6400800" cy="4176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EE04FF-0420-FCA8-8F53-6ACDAE084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DC7E7A9-549E-1D88-2D00-A6B16F0B5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373488"/>
            <a:ext cx="9982200" cy="1501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78540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B6F637-BE42-22F2-150E-F467E2271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9524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4D8EE-F62A-0838-266A-2CB65CDCA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060B6-6E92-40B9-5582-218202078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1114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B6F637-BE42-22F2-150E-F467E2271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67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499B0-9068-1DE1-6B9D-00C55F869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8400" y="2057399"/>
            <a:ext cx="9753600" cy="45847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00248-6738-60DD-61AF-C3664BC99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A5EDA3-6691-8687-6177-4AC60753A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373488"/>
            <a:ext cx="9982200" cy="1501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046ADD7-1F6D-08A6-38FC-631E4CBA7D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5600" y="2057401"/>
            <a:ext cx="3109913" cy="45847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48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8261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B9293-ED71-B8D5-AED4-43C94C09A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600" y="1219202"/>
            <a:ext cx="8610600" cy="33528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631ED4-1223-C2CD-2377-DA74A36D1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600" y="4724400"/>
            <a:ext cx="8610600" cy="18288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0"/>
            </a:lvl3pPr>
            <a:lvl4pPr marL="1371633" indent="0" algn="ctr">
              <a:buNone/>
              <a:defRPr sz="1600"/>
            </a:lvl4pPr>
            <a:lvl5pPr marL="1828844" indent="0" algn="ctr">
              <a:buNone/>
              <a:defRPr sz="1600"/>
            </a:lvl5pPr>
            <a:lvl6pPr marL="2286054" indent="0" algn="ctr">
              <a:buNone/>
              <a:defRPr sz="1600"/>
            </a:lvl6pPr>
            <a:lvl7pPr marL="2743266" indent="0" algn="ctr">
              <a:buNone/>
              <a:defRPr sz="1600"/>
            </a:lvl7pPr>
            <a:lvl8pPr marL="3200477" indent="0" algn="ctr">
              <a:buNone/>
              <a:defRPr sz="1600"/>
            </a:lvl8pPr>
            <a:lvl9pPr marL="365768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CA653-C8B4-E331-90D9-411381C4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49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764E7-90C6-6F7F-3D3B-92B2A783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D16CB2D-A775-C0D6-637F-446E277D5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373488"/>
            <a:ext cx="8839200" cy="105145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80372A3-0472-4D83-75A8-C8268CC72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1515618"/>
            <a:ext cx="8839200" cy="54444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495516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DDB6F-FBE7-7A0F-0736-5EB9D6BF2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1981200"/>
            <a:ext cx="8610600" cy="3155950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rgbClr val="24933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E38B0-9C07-2A3B-78F8-93237CDD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1" y="5167312"/>
            <a:ext cx="8610600" cy="170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DFD3AF-9068-F07E-CC11-AFA46D5C92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1800" y="6996906"/>
            <a:ext cx="3109913" cy="414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86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DDB6F-FBE7-7A0F-0736-5EB9D6BF2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981200"/>
            <a:ext cx="11917363" cy="3155950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E38B0-9C07-2A3B-78F8-93237CDD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5167312"/>
            <a:ext cx="11917363" cy="170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DFD3AF-9068-F07E-CC11-AFA46D5C92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1800" y="6996906"/>
            <a:ext cx="3109913" cy="414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3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DDB6F-FBE7-7A0F-0736-5EB9D6BF2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981200"/>
            <a:ext cx="11917363" cy="3155950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E38B0-9C07-2A3B-78F8-93237CDD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5167312"/>
            <a:ext cx="11917363" cy="170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DFD3AF-9068-F07E-CC11-AFA46D5C92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1800" y="6996906"/>
            <a:ext cx="3109913" cy="414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73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499B0-9068-1DE1-6B9D-00C55F869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8400" y="2057399"/>
            <a:ext cx="9753600" cy="4584701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00248-6738-60DD-61AF-C3664BC99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A5EDA3-6691-8687-6177-4AC60753A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373488"/>
            <a:ext cx="9982200" cy="1501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046ADD7-1F6D-08A6-38FC-631E4CBA7D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5600" y="2057401"/>
            <a:ext cx="3109913" cy="45847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24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B9293-ED71-B8D5-AED4-43C94C09A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9192" y="1219201"/>
            <a:ext cx="12232807" cy="33528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631ED4-1223-C2CD-2377-DA74A36D1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9192" y="4724400"/>
            <a:ext cx="12232807" cy="1828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CA653-C8B4-E331-90D9-411381C42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021EC-6943-472B-AC8B-995B98215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5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microsoft.com/office/2017/06/relationships/model3d" Target="../media/model3d1.glb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14" Type="http://schemas.openxmlformats.org/officeDocument/2006/relationships/image" Target="../media/image4.sv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.svg"/><Relationship Id="rId3" Type="http://schemas.openxmlformats.org/officeDocument/2006/relationships/slideLayout" Target="../slideLayouts/slideLayout61.xml"/><Relationship Id="rId7" Type="http://schemas.openxmlformats.org/officeDocument/2006/relationships/theme" Target="../theme/theme10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63.xml"/><Relationship Id="rId10" Type="http://schemas.microsoft.com/office/2017/06/relationships/model3d" Target="../media/model3d2.glb"/><Relationship Id="rId4" Type="http://schemas.openxmlformats.org/officeDocument/2006/relationships/slideLayout" Target="../slideLayouts/slideLayout62.xml"/><Relationship Id="rId9" Type="http://schemas.openxmlformats.org/officeDocument/2006/relationships/image" Target="../media/image1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microsoft.com/office/2017/06/relationships/model3d" Target="../media/model3d2.glb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microsoft.com/office/2017/06/relationships/model3d" Target="../media/model3d1.glb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heme" Target="../theme/theme13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microsoft.com/office/2017/06/relationships/model3d" Target="../media/model3d2.glb"/><Relationship Id="rId5" Type="http://schemas.openxmlformats.org/officeDocument/2006/relationships/image" Target="../media/image1.png"/><Relationship Id="rId4" Type="http://schemas.openxmlformats.org/officeDocument/2006/relationships/image" Target="../media/image19.png"/><Relationship Id="rId9" Type="http://schemas.openxmlformats.org/officeDocument/2006/relationships/image" Target="../media/image4.sv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21.pn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3.png"/><Relationship Id="rId5" Type="http://schemas.microsoft.com/office/2017/06/relationships/model3d" Target="../media/model3d2.glb"/><Relationship Id="rId4" Type="http://schemas.openxmlformats.org/officeDocument/2006/relationships/image" Target="../media/image22.pn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3.png"/><Relationship Id="rId5" Type="http://schemas.microsoft.com/office/2017/06/relationships/model3d" Target="../media/model3d2.glb"/><Relationship Id="rId4" Type="http://schemas.openxmlformats.org/officeDocument/2006/relationships/image" Target="../media/image2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microsoft.com/office/2017/06/relationships/model3d" Target="../media/model3d1.glb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Relationship Id="rId14" Type="http://schemas.openxmlformats.org/officeDocument/2006/relationships/image" Target="../media/image4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.svg"/><Relationship Id="rId3" Type="http://schemas.openxmlformats.org/officeDocument/2006/relationships/slideLayout" Target="../slideLayouts/slideLayout19.xml"/><Relationship Id="rId7" Type="http://schemas.openxmlformats.org/officeDocument/2006/relationships/theme" Target="../theme/theme3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1.xml"/><Relationship Id="rId10" Type="http://schemas.microsoft.com/office/2017/06/relationships/model3d" Target="../media/model3d2.glb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.sv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4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7.xml"/><Relationship Id="rId10" Type="http://schemas.microsoft.com/office/2017/06/relationships/model3d" Target="../media/model3d2.glb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.svg"/><Relationship Id="rId3" Type="http://schemas.openxmlformats.org/officeDocument/2006/relationships/slideLayout" Target="../slideLayouts/slideLayout31.xml"/><Relationship Id="rId7" Type="http://schemas.openxmlformats.org/officeDocument/2006/relationships/theme" Target="../theme/theme5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33.xml"/><Relationship Id="rId10" Type="http://schemas.microsoft.com/office/2017/06/relationships/model3d" Target="../media/model3d2.glb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.svg"/><Relationship Id="rId3" Type="http://schemas.openxmlformats.org/officeDocument/2006/relationships/slideLayout" Target="../slideLayouts/slideLayout37.xml"/><Relationship Id="rId7" Type="http://schemas.openxmlformats.org/officeDocument/2006/relationships/theme" Target="../theme/theme6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39.xml"/><Relationship Id="rId10" Type="http://schemas.microsoft.com/office/2017/06/relationships/model3d" Target="../media/model3d2.glb"/><Relationship Id="rId4" Type="http://schemas.openxmlformats.org/officeDocument/2006/relationships/slideLayout" Target="../slideLayouts/slideLayout38.xml"/><Relationship Id="rId9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.svg"/><Relationship Id="rId3" Type="http://schemas.openxmlformats.org/officeDocument/2006/relationships/slideLayout" Target="../slideLayouts/slideLayout43.xml"/><Relationship Id="rId7" Type="http://schemas.openxmlformats.org/officeDocument/2006/relationships/theme" Target="../theme/theme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45.xml"/><Relationship Id="rId10" Type="http://schemas.microsoft.com/office/2017/06/relationships/model3d" Target="../media/model3d2.glb"/><Relationship Id="rId4" Type="http://schemas.openxmlformats.org/officeDocument/2006/relationships/slideLayout" Target="../slideLayouts/slideLayout44.xml"/><Relationship Id="rId9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.svg"/><Relationship Id="rId3" Type="http://schemas.openxmlformats.org/officeDocument/2006/relationships/slideLayout" Target="../slideLayouts/slideLayout49.xml"/><Relationship Id="rId7" Type="http://schemas.openxmlformats.org/officeDocument/2006/relationships/theme" Target="../theme/theme8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51.xml"/><Relationship Id="rId10" Type="http://schemas.microsoft.com/office/2017/06/relationships/model3d" Target="../media/model3d2.glb"/><Relationship Id="rId4" Type="http://schemas.openxmlformats.org/officeDocument/2006/relationships/slideLayout" Target="../slideLayouts/slideLayout50.xml"/><Relationship Id="rId9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.svg"/><Relationship Id="rId3" Type="http://schemas.openxmlformats.org/officeDocument/2006/relationships/slideLayout" Target="../slideLayouts/slideLayout55.xml"/><Relationship Id="rId7" Type="http://schemas.openxmlformats.org/officeDocument/2006/relationships/theme" Target="../theme/theme9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57.xml"/><Relationship Id="rId10" Type="http://schemas.microsoft.com/office/2017/06/relationships/model3d" Target="../media/model3d2.glb"/><Relationship Id="rId4" Type="http://schemas.openxmlformats.org/officeDocument/2006/relationships/slideLayout" Target="../slideLayouts/slideLayout56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4ABE82-5B5F-40B0-267E-01A3C910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373488"/>
            <a:ext cx="9982200" cy="1501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A26AB7-E777-FCA7-059B-CD0A5835437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4685" y="531643"/>
            <a:ext cx="2553307" cy="592732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>
                <a:extLst>
                  <a:ext uri="{FF2B5EF4-FFF2-40B4-BE49-F238E27FC236}">
                    <a16:creationId xmlns:a16="http://schemas.microsoft.com/office/drawing/2014/main" id="{909690EC-7992-3C6A-248D-DE30E6FA1D35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3997207162"/>
                  </p:ext>
                </p:extLst>
              </p:nvPr>
            </p:nvGraphicFramePr>
            <p:xfrm rot="21323362">
              <a:off x="-1163047" y="5488628"/>
              <a:ext cx="16764181" cy="5127036"/>
            </p:xfrm>
            <a:graphic>
              <a:graphicData uri="http://schemas.microsoft.com/office/drawing/2017/model3d">
                <am3d:model3d r:embed="rId11">
                  <am3d:spPr>
                    <a:xfrm rot="21323362">
                      <a:off x="0" y="0"/>
                      <a:ext cx="16764181" cy="5127036"/>
                    </a:xfrm>
                    <a:prstGeom prst="rect">
                      <a:avLst/>
                    </a:prstGeom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 ax="9415255" ay="601036" az="-254328"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1892922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>
                <a:extLst>
                  <a:ext uri="{FF2B5EF4-FFF2-40B4-BE49-F238E27FC236}">
                    <a16:creationId xmlns:a16="http://schemas.microsoft.com/office/drawing/2014/main" id="{909690EC-7992-3C6A-248D-DE30E6FA1D3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21323362">
                <a:off x="-1163047" y="5488628"/>
                <a:ext cx="16764181" cy="5127036"/>
              </a:xfrm>
              <a:prstGeom prst="rect">
                <a:avLst/>
              </a:prstGeom>
            </p:spPr>
          </p:pic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10C93-1089-ED2F-BC3D-B05CD92EE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3800" y="7315199"/>
            <a:ext cx="838200" cy="3032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24933C"/>
                </a:solidFill>
                <a:latin typeface="+mj-lt"/>
              </a:defRPr>
            </a:lvl1pPr>
          </a:lstStyle>
          <a:p>
            <a:fld id="{5CF021EC-6943-472B-AC8B-995B982150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844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700" r:id="rId3"/>
    <p:sldLayoutId id="2147483690" r:id="rId4"/>
    <p:sldLayoutId id="2147483691" r:id="rId5"/>
    <p:sldLayoutId id="2147483692" r:id="rId6"/>
    <p:sldLayoutId id="2147483693" r:id="rId7"/>
    <p:sldLayoutId id="2147483694" r:id="rId8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5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40"/>
                                          </p:val>
                                        </p:tav>
                                        <p:tav tm="3330">
                                          <p:val>
                                            <p:fltVal val="39.8698"/>
                                          </p:val>
                                        </p:tav>
                                        <p:tav tm="6660">
                                          <p:val>
                                            <p:fltVal val="39.4913"/>
                                          </p:val>
                                        </p:tav>
                                        <p:tav tm="9990">
                                          <p:val>
                                            <p:fltVal val="38.8821"/>
                                          </p:val>
                                        </p:tav>
                                        <p:tav tm="13320">
                                          <p:val>
                                            <p:fltVal val="38.0599"/>
                                          </p:val>
                                        </p:tav>
                                        <p:tav tm="16650">
                                          <p:val>
                                            <p:fltVal val="37.0425"/>
                                          </p:val>
                                        </p:tav>
                                        <p:tav tm="19970">
                                          <p:val>
                                            <p:fltVal val="35.8515"/>
                                          </p:val>
                                        </p:tav>
                                        <p:tav tm="23290">
                                          <p:val>
                                            <p:fltVal val="34.5015"/>
                                          </p:val>
                                        </p:tav>
                                        <p:tav tm="26620">
                                          <p:val>
                                            <p:fltVal val="33.0055"/>
                                          </p:val>
                                        </p:tav>
                                        <p:tav tm="29950">
                                          <p:val>
                                            <p:fltVal val="31.3851"/>
                                          </p:val>
                                        </p:tav>
                                        <p:tav tm="33280">
                                          <p:val>
                                            <p:fltVal val="29.658"/>
                                          </p:val>
                                        </p:tav>
                                        <p:tav tm="36610">
                                          <p:val>
                                            <p:fltVal val="27.8419"/>
                                          </p:val>
                                        </p:tav>
                                        <p:tav tm="39940">
                                          <p:val>
                                            <p:fltVal val="25.9545"/>
                                          </p:val>
                                        </p:tav>
                                        <p:tav tm="43270">
                                          <p:val>
                                            <p:fltVal val="24.0136"/>
                                          </p:val>
                                        </p:tav>
                                        <p:tav tm="46600">
                                          <p:val>
                                            <p:fltVal val="22.0368"/>
                                          </p:val>
                                        </p:tav>
                                        <p:tav tm="49930">
                                          <p:val>
                                            <p:fltVal val="20.0419"/>
                                          </p:val>
                                        </p:tav>
                                        <p:tav tm="53250">
                                          <p:val>
                                            <p:fltVal val="18.0527"/>
                                          </p:val>
                                        </p:tav>
                                        <p:tav tm="56580">
                                          <p:val>
                                            <p:fltVal val="16.0747"/>
                                          </p:val>
                                        </p:tav>
                                        <p:tav tm="59900">
                                          <p:val>
                                            <p:fltVal val="14.1376"/>
                                          </p:val>
                                        </p:tav>
                                        <p:tav tm="63220">
                                          <p:val>
                                            <p:fltVal val="12.2528"/>
                                          </p:val>
                                        </p:tav>
                                        <p:tav tm="66540">
                                          <p:val>
                                            <p:fltVal val="10.4379"/>
                                          </p:val>
                                        </p:tav>
                                        <p:tav tm="69870">
                                          <p:val>
                                            <p:fltVal val="8.7056"/>
                                          </p:val>
                                        </p:tav>
                                        <p:tav tm="73190">
                                          <p:val>
                                            <p:fltVal val="7.0836"/>
                                          </p:val>
                                        </p:tav>
                                        <p:tav tm="76510">
                                          <p:val>
                                            <p:fltVal val="5.5844"/>
                                          </p:val>
                                        </p:tav>
                                        <p:tav tm="79830">
                                          <p:val>
                                            <p:fltVal val="4.2254"/>
                                          </p:val>
                                        </p:tav>
                                        <p:tav tm="83160">
                                          <p:val>
                                            <p:fltVal val="3.0209"/>
                                          </p:val>
                                        </p:tav>
                                        <p:tav tm="86480">
                                          <p:val>
                                            <p:fltVal val="1.9957"/>
                                          </p:val>
                                        </p:tav>
                                        <p:tav tm="89800">
                                          <p:val>
                                            <p:fltVal val="1.1635"/>
                                          </p:val>
                                        </p:tav>
                                        <p:tav tm="93120">
                                          <p:val>
                                            <p:fltVal val="0.5419"/>
                                          </p:val>
                                        </p:tav>
                                        <p:tav tm="96450">
                                          <p:val>
                                            <p:fltVal val="0.1476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4933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800"/>
        </a:spcAft>
        <a:buClr>
          <a:srgbClr val="24933C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800"/>
        </a:spcAft>
        <a:buClr>
          <a:srgbClr val="24933C"/>
        </a:buClr>
        <a:buSzPct val="100000"/>
        <a:buFont typeface="Arial" panose="020B060402020202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800"/>
        </a:spcAft>
        <a:buClr>
          <a:srgbClr val="24933C"/>
        </a:buClr>
        <a:buSzPct val="100000"/>
        <a:buFont typeface="Arial" panose="020B0604020202020204" pitchFamily="34" charset="0"/>
        <a:buChar char="◦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800"/>
        </a:spcAft>
        <a:buClr>
          <a:srgbClr val="24933C"/>
        </a:buClr>
        <a:buFontTx/>
        <a:buBlip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800"/>
        </a:spcAft>
        <a:buClrTx/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47776E-D662-629F-76C2-00861927D1F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"/>
            <a:ext cx="13817595" cy="777239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4ABE82-5B5F-40B0-267E-01A3C910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373488"/>
            <a:ext cx="9982200" cy="1501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A6C26-0F07-14C7-8130-B2C0682AD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5600" y="2027663"/>
            <a:ext cx="13106400" cy="4932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10C93-1089-ED2F-BC3D-B05CD92EE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3800" y="7315199"/>
            <a:ext cx="838200" cy="3032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fld id="{5CF021EC-6943-472B-AC8B-995B982150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AB961-CAF8-C129-5BFB-7386381EB63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704" y="6816059"/>
            <a:ext cx="2553307" cy="592732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>
                <a:extLst>
                  <a:ext uri="{FF2B5EF4-FFF2-40B4-BE49-F238E27FC236}">
                    <a16:creationId xmlns:a16="http://schemas.microsoft.com/office/drawing/2014/main" id="{9A6CCCC2-7944-9C84-94FC-8DACCE390030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1420472549"/>
                  </p:ext>
                </p:extLst>
              </p:nvPr>
            </p:nvGraphicFramePr>
            <p:xfrm rot="20147511">
              <a:off x="3020622" y="5217860"/>
              <a:ext cx="16059525" cy="4017190"/>
            </p:xfrm>
            <a:graphic>
              <a:graphicData uri="http://schemas.microsoft.com/office/drawing/2017/model3d">
                <am3d:model3d r:embed="rId10">
                  <am3d:spPr>
                    <a:xfrm rot="20147511">
                      <a:off x="0" y="0"/>
                      <a:ext cx="16059525" cy="4017190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720081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>
                <a:extLst>
                  <a:ext uri="{FF2B5EF4-FFF2-40B4-BE49-F238E27FC236}">
                    <a16:creationId xmlns:a16="http://schemas.microsoft.com/office/drawing/2014/main" id="{9A6CCCC2-7944-9C84-94FC-8DACCE3900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0147511">
                <a:off x="3020622" y="5217860"/>
                <a:ext cx="16059525" cy="4017190"/>
              </a:xfrm>
              <a:prstGeom prst="rect">
                <a:avLst/>
              </a:prstGeom>
              <a:noFill/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78460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4933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800"/>
        </a:spcAft>
        <a:buClr>
          <a:srgbClr val="24933C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800"/>
        </a:spcAft>
        <a:buClr>
          <a:srgbClr val="24933C"/>
        </a:buClr>
        <a:buSzPct val="100000"/>
        <a:buFont typeface="Arial" panose="020B0604020202020204" pitchFamily="34" charset="0"/>
        <a:buChar char="›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800"/>
        </a:spcAft>
        <a:buClr>
          <a:srgbClr val="24933C"/>
        </a:buClr>
        <a:buSzPct val="100000"/>
        <a:buFont typeface="Arial" panose="020B0604020202020204" pitchFamily="34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800"/>
        </a:spcAft>
        <a:buClr>
          <a:srgbClr val="24933C"/>
        </a:buClr>
        <a:buFontTx/>
        <a:buBlip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800"/>
        </a:spcAft>
        <a:buClrTx/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47776E-D662-629F-76C2-00861927D1F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3817598" cy="777239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4ABE82-5B5F-40B0-267E-01A3C910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373488"/>
            <a:ext cx="9982200" cy="1501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A6C26-0F07-14C7-8130-B2C0682AD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5600" y="2027663"/>
            <a:ext cx="13106400" cy="4932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10C93-1089-ED2F-BC3D-B05CD92EE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3800" y="7315199"/>
            <a:ext cx="838200" cy="3032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5CF021EC-6943-472B-AC8B-995B982150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A26AB7-E777-FCA7-059B-CD0A5835437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2143" y="531643"/>
            <a:ext cx="2553307" cy="592732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>
                <a:extLst>
                  <a:ext uri="{FF2B5EF4-FFF2-40B4-BE49-F238E27FC236}">
                    <a16:creationId xmlns:a16="http://schemas.microsoft.com/office/drawing/2014/main" id="{FA9F2412-7BF1-0E97-61DD-B5D915B3333A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3600480728"/>
                  </p:ext>
                </p:extLst>
              </p:nvPr>
            </p:nvGraphicFramePr>
            <p:xfrm rot="18018477">
              <a:off x="4414154" y="3583934"/>
              <a:ext cx="16059525" cy="4017190"/>
            </p:xfrm>
            <a:graphic>
              <a:graphicData uri="http://schemas.microsoft.com/office/drawing/2017/model3d">
                <am3d:model3d r:embed="rId12">
                  <am3d:spPr>
                    <a:xfrm rot="18018477">
                      <a:off x="0" y="0"/>
                      <a:ext cx="16059525" cy="4017190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1720081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>
                <a:extLst>
                  <a:ext uri="{FF2B5EF4-FFF2-40B4-BE49-F238E27FC236}">
                    <a16:creationId xmlns:a16="http://schemas.microsoft.com/office/drawing/2014/main" id="{FA9F2412-7BF1-0E97-61DD-B5D915B3333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18018477">
                <a:off x="4414154" y="3583934"/>
                <a:ext cx="16059525" cy="4017190"/>
              </a:xfrm>
              <a:prstGeom prst="rect">
                <a:avLst/>
              </a:prstGeom>
              <a:noFill/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1640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02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800"/>
        </a:spcAft>
        <a:buClr>
          <a:schemeClr val="bg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800"/>
        </a:spcAft>
        <a:buClr>
          <a:schemeClr val="bg1"/>
        </a:buClr>
        <a:buSzPct val="100000"/>
        <a:buFont typeface="Arial" panose="020B0604020202020204" pitchFamily="34" charset="0"/>
        <a:buChar char="›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800"/>
        </a:spcAft>
        <a:buClr>
          <a:schemeClr val="bg1"/>
        </a:buClr>
        <a:buSzPct val="100000"/>
        <a:buFont typeface="Arial" panose="020B0604020202020204" pitchFamily="34" charset="0"/>
        <a:buChar char="◦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800"/>
        </a:spcAft>
        <a:buClr>
          <a:schemeClr val="bg1"/>
        </a:buClr>
        <a:buSzPct val="50000"/>
        <a:buFont typeface="Arial" panose="020B0604020202020204" pitchFamily="34" charset="0"/>
        <a:buChar char="►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800"/>
        </a:spcAft>
        <a:buClrTx/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0E0BA2F-374D-5D60-24D1-E426CED0E6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2829" y="3086242"/>
            <a:ext cx="6891941" cy="1599915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>
                <a:extLst>
                  <a:ext uri="{FF2B5EF4-FFF2-40B4-BE49-F238E27FC236}">
                    <a16:creationId xmlns:a16="http://schemas.microsoft.com/office/drawing/2014/main" id="{A0B60AA3-08DB-EFF3-28B7-D98521A7CF6A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1270025927"/>
                  </p:ext>
                </p:extLst>
              </p:nvPr>
            </p:nvGraphicFramePr>
            <p:xfrm rot="402150">
              <a:off x="-4340961" y="5208882"/>
              <a:ext cx="16764181" cy="5127036"/>
            </p:xfrm>
            <a:graphic>
              <a:graphicData uri="http://schemas.microsoft.com/office/drawing/2017/model3d">
                <am3d:model3d r:embed="rId4">
                  <am3d:spPr>
                    <a:xfrm rot="402150">
                      <a:off x="0" y="0"/>
                      <a:ext cx="16764181" cy="5127036"/>
                    </a:xfrm>
                    <a:prstGeom prst="rect">
                      <a:avLst/>
                    </a:prstGeom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 ax="9415255" ay="601036" az="-254328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892922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>
                <a:extLst>
                  <a:ext uri="{FF2B5EF4-FFF2-40B4-BE49-F238E27FC236}">
                    <a16:creationId xmlns:a16="http://schemas.microsoft.com/office/drawing/2014/main" id="{A0B60AA3-08DB-EFF3-28B7-D98521A7CF6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02150">
                <a:off x="-4340961" y="5208882"/>
                <a:ext cx="16764181" cy="51270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>
                <a:extLst>
                  <a:ext uri="{FF2B5EF4-FFF2-40B4-BE49-F238E27FC236}">
                    <a16:creationId xmlns:a16="http://schemas.microsoft.com/office/drawing/2014/main" id="{F254BE3B-4C25-4230-866C-3D98293AA148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4227824779"/>
                  </p:ext>
                </p:extLst>
              </p:nvPr>
            </p:nvGraphicFramePr>
            <p:xfrm rot="11281565">
              <a:off x="869293" y="-2052643"/>
              <a:ext cx="16358349" cy="4105284"/>
            </p:xfrm>
            <a:graphic>
              <a:graphicData uri="http://schemas.microsoft.com/office/drawing/2017/model3d">
                <am3d:model3d r:embed="rId4">
                  <am3d:spPr>
                    <a:xfrm rot="11281565">
                      <a:off x="0" y="0"/>
                      <a:ext cx="16358349" cy="4105284"/>
                    </a:xfrm>
                    <a:prstGeom prst="rect">
                      <a:avLst/>
                    </a:prstGeom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 ax="9589002" ay="153290" az="-5631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892921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>
                <a:extLst>
                  <a:ext uri="{FF2B5EF4-FFF2-40B4-BE49-F238E27FC236}">
                    <a16:creationId xmlns:a16="http://schemas.microsoft.com/office/drawing/2014/main" id="{F254BE3B-4C25-4230-866C-3D98293AA14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1281565">
                <a:off x="869293" y="-2052643"/>
                <a:ext cx="16358349" cy="410528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42718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5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40"/>
                                          </p:val>
                                        </p:tav>
                                        <p:tav tm="3330">
                                          <p:val>
                                            <p:fltVal val="39.8698"/>
                                          </p:val>
                                        </p:tav>
                                        <p:tav tm="6660">
                                          <p:val>
                                            <p:fltVal val="39.4913"/>
                                          </p:val>
                                        </p:tav>
                                        <p:tav tm="9990">
                                          <p:val>
                                            <p:fltVal val="38.8821"/>
                                          </p:val>
                                        </p:tav>
                                        <p:tav tm="13320">
                                          <p:val>
                                            <p:fltVal val="38.0599"/>
                                          </p:val>
                                        </p:tav>
                                        <p:tav tm="16650">
                                          <p:val>
                                            <p:fltVal val="37.0425"/>
                                          </p:val>
                                        </p:tav>
                                        <p:tav tm="19970">
                                          <p:val>
                                            <p:fltVal val="35.8515"/>
                                          </p:val>
                                        </p:tav>
                                        <p:tav tm="23290">
                                          <p:val>
                                            <p:fltVal val="34.5015"/>
                                          </p:val>
                                        </p:tav>
                                        <p:tav tm="26620">
                                          <p:val>
                                            <p:fltVal val="33.0055"/>
                                          </p:val>
                                        </p:tav>
                                        <p:tav tm="29950">
                                          <p:val>
                                            <p:fltVal val="31.3851"/>
                                          </p:val>
                                        </p:tav>
                                        <p:tav tm="33280">
                                          <p:val>
                                            <p:fltVal val="29.658"/>
                                          </p:val>
                                        </p:tav>
                                        <p:tav tm="36610">
                                          <p:val>
                                            <p:fltVal val="27.8419"/>
                                          </p:val>
                                        </p:tav>
                                        <p:tav tm="39940">
                                          <p:val>
                                            <p:fltVal val="25.9545"/>
                                          </p:val>
                                        </p:tav>
                                        <p:tav tm="43270">
                                          <p:val>
                                            <p:fltVal val="24.0136"/>
                                          </p:val>
                                        </p:tav>
                                        <p:tav tm="46600">
                                          <p:val>
                                            <p:fltVal val="22.0368"/>
                                          </p:val>
                                        </p:tav>
                                        <p:tav tm="49930">
                                          <p:val>
                                            <p:fltVal val="20.0419"/>
                                          </p:val>
                                        </p:tav>
                                        <p:tav tm="53250">
                                          <p:val>
                                            <p:fltVal val="18.0527"/>
                                          </p:val>
                                        </p:tav>
                                        <p:tav tm="56580">
                                          <p:val>
                                            <p:fltVal val="16.0747"/>
                                          </p:val>
                                        </p:tav>
                                        <p:tav tm="59900">
                                          <p:val>
                                            <p:fltVal val="14.1376"/>
                                          </p:val>
                                        </p:tav>
                                        <p:tav tm="63220">
                                          <p:val>
                                            <p:fltVal val="12.2528"/>
                                          </p:val>
                                        </p:tav>
                                        <p:tav tm="66540">
                                          <p:val>
                                            <p:fltVal val="10.4379"/>
                                          </p:val>
                                        </p:tav>
                                        <p:tav tm="69870">
                                          <p:val>
                                            <p:fltVal val="8.7056"/>
                                          </p:val>
                                        </p:tav>
                                        <p:tav tm="73190">
                                          <p:val>
                                            <p:fltVal val="7.0836"/>
                                          </p:val>
                                        </p:tav>
                                        <p:tav tm="76510">
                                          <p:val>
                                            <p:fltVal val="5.5844"/>
                                          </p:val>
                                        </p:tav>
                                        <p:tav tm="79830">
                                          <p:val>
                                            <p:fltVal val="4.2254"/>
                                          </p:val>
                                        </p:tav>
                                        <p:tav tm="83160">
                                          <p:val>
                                            <p:fltVal val="3.0209"/>
                                          </p:val>
                                        </p:tav>
                                        <p:tav tm="86480">
                                          <p:val>
                                            <p:fltVal val="1.9957"/>
                                          </p:val>
                                        </p:tav>
                                        <p:tav tm="89800">
                                          <p:val>
                                            <p:fltVal val="1.1635"/>
                                          </p:val>
                                        </p:tav>
                                        <p:tav tm="93120">
                                          <p:val>
                                            <p:fltVal val="0.5419"/>
                                          </p:val>
                                        </p:tav>
                                        <p:tav tm="96450">
                                          <p:val>
                                            <p:fltVal val="0.1476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0" presetClass="entr" presetSubtype="102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0"/>
                                          </p:val>
                                        </p:tav>
                                        <p:tav tm="3330">
                                          <p:val>
                                            <p:fltVal val="-39.8698"/>
                                          </p:val>
                                        </p:tav>
                                        <p:tav tm="6660">
                                          <p:val>
                                            <p:fltVal val="-39.4913"/>
                                          </p:val>
                                        </p:tav>
                                        <p:tav tm="9990">
                                          <p:val>
                                            <p:fltVal val="-38.8821"/>
                                          </p:val>
                                        </p:tav>
                                        <p:tav tm="13320">
                                          <p:val>
                                            <p:fltVal val="-38.0599"/>
                                          </p:val>
                                        </p:tav>
                                        <p:tav tm="16650">
                                          <p:val>
                                            <p:fltVal val="-37.0425"/>
                                          </p:val>
                                        </p:tav>
                                        <p:tav tm="19970">
                                          <p:val>
                                            <p:fltVal val="-35.8515"/>
                                          </p:val>
                                        </p:tav>
                                        <p:tav tm="23290">
                                          <p:val>
                                            <p:fltVal val="-34.5015"/>
                                          </p:val>
                                        </p:tav>
                                        <p:tav tm="26620">
                                          <p:val>
                                            <p:fltVal val="-33.0055"/>
                                          </p:val>
                                        </p:tav>
                                        <p:tav tm="29950">
                                          <p:val>
                                            <p:fltVal val="-31.3851"/>
                                          </p:val>
                                        </p:tav>
                                        <p:tav tm="33280">
                                          <p:val>
                                            <p:fltVal val="-29.658"/>
                                          </p:val>
                                        </p:tav>
                                        <p:tav tm="36610">
                                          <p:val>
                                            <p:fltVal val="-27.8419"/>
                                          </p:val>
                                        </p:tav>
                                        <p:tav tm="39940">
                                          <p:val>
                                            <p:fltVal val="-25.9545"/>
                                          </p:val>
                                        </p:tav>
                                        <p:tav tm="43270">
                                          <p:val>
                                            <p:fltVal val="-24.0136"/>
                                          </p:val>
                                        </p:tav>
                                        <p:tav tm="46600">
                                          <p:val>
                                            <p:fltVal val="-22.0368"/>
                                          </p:val>
                                        </p:tav>
                                        <p:tav tm="49930">
                                          <p:val>
                                            <p:fltVal val="-20.0419"/>
                                          </p:val>
                                        </p:tav>
                                        <p:tav tm="53250">
                                          <p:val>
                                            <p:fltVal val="-18.0527"/>
                                          </p:val>
                                        </p:tav>
                                        <p:tav tm="56580">
                                          <p:val>
                                            <p:fltVal val="-16.0747"/>
                                          </p:val>
                                        </p:tav>
                                        <p:tav tm="59900">
                                          <p:val>
                                            <p:fltVal val="-14.1376"/>
                                          </p:val>
                                        </p:tav>
                                        <p:tav tm="63220">
                                          <p:val>
                                            <p:fltVal val="-12.2528"/>
                                          </p:val>
                                        </p:tav>
                                        <p:tav tm="66540">
                                          <p:val>
                                            <p:fltVal val="-10.4379"/>
                                          </p:val>
                                        </p:tav>
                                        <p:tav tm="69870">
                                          <p:val>
                                            <p:fltVal val="-8.7056"/>
                                          </p:val>
                                        </p:tav>
                                        <p:tav tm="73190">
                                          <p:val>
                                            <p:fltVal val="-7.0836"/>
                                          </p:val>
                                        </p:tav>
                                        <p:tav tm="76510">
                                          <p:val>
                                            <p:fltVal val="-5.5844"/>
                                          </p:val>
                                        </p:tav>
                                        <p:tav tm="79830">
                                          <p:val>
                                            <p:fltVal val="-4.2254"/>
                                          </p:val>
                                        </p:tav>
                                        <p:tav tm="83160">
                                          <p:val>
                                            <p:fltVal val="-3.0209"/>
                                          </p:val>
                                        </p:tav>
                                        <p:tav tm="86480">
                                          <p:val>
                                            <p:fltVal val="-1.9957"/>
                                          </p:val>
                                        </p:tav>
                                        <p:tav tm="89800">
                                          <p:val>
                                            <p:fltVal val="-1.1635"/>
                                          </p:val>
                                        </p:tav>
                                        <p:tav tm="93120">
                                          <p:val>
                                            <p:fltVal val="-0.5419"/>
                                          </p:val>
                                        </p:tav>
                                        <p:tav tm="96450">
                                          <p:val>
                                            <p:fltVal val="-0.1476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4933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47776E-D662-629F-76C2-00861927D1F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" y="3"/>
            <a:ext cx="13817589" cy="7772394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4ABE82-5B5F-40B0-267E-01A3C910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99" y="373488"/>
            <a:ext cx="9982201" cy="1501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A6C26-0F07-14C7-8130-B2C0682AD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5601" y="2027662"/>
            <a:ext cx="9982199" cy="4932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10C93-1089-ED2F-BC3D-B05CD92EE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3800" y="7315200"/>
            <a:ext cx="838200" cy="3032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fld id="{5CF021EC-6943-472B-AC8B-995B982150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AB961-CAF8-C129-5BFB-7386381EB6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705" y="6816060"/>
            <a:ext cx="2553307" cy="592732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>
                <a:extLst>
                  <a:ext uri="{FF2B5EF4-FFF2-40B4-BE49-F238E27FC236}">
                    <a16:creationId xmlns:a16="http://schemas.microsoft.com/office/drawing/2014/main" id="{9A6CCCC2-7944-9C84-94FC-8DACCE390030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1420472549"/>
                  </p:ext>
                </p:extLst>
              </p:nvPr>
            </p:nvGraphicFramePr>
            <p:xfrm rot="20147511">
              <a:off x="3020623" y="5217860"/>
              <a:ext cx="16059525" cy="4017190"/>
            </p:xfrm>
            <a:graphic>
              <a:graphicData uri="http://schemas.microsoft.com/office/drawing/2017/model3d">
                <am3d:model3d r:embed="rId6">
                  <am3d:spPr>
                    <a:xfrm rot="20147511">
                      <a:off x="0" y="0"/>
                      <a:ext cx="16059525" cy="4017190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720081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>
                <a:extLst>
                  <a:ext uri="{FF2B5EF4-FFF2-40B4-BE49-F238E27FC236}">
                    <a16:creationId xmlns:a16="http://schemas.microsoft.com/office/drawing/2014/main" id="{9A6CCCC2-7944-9C84-94FC-8DACCE3900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0147511">
                <a:off x="3020623" y="5217860"/>
                <a:ext cx="16059525" cy="4017190"/>
              </a:xfrm>
              <a:prstGeom prst="rect">
                <a:avLst/>
              </a:prstGeom>
              <a:noFill/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17861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914422" rtl="0" eaLnBrk="1" latinLnBrk="0" hangingPunct="1">
        <a:lnSpc>
          <a:spcPct val="90000"/>
        </a:lnSpc>
        <a:spcBef>
          <a:spcPct val="0"/>
        </a:spcBef>
        <a:buNone/>
        <a:defRPr sz="4401" b="1" kern="1200">
          <a:solidFill>
            <a:srgbClr val="24933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6" indent="-228606" algn="l" defTabSz="914422" rtl="0" eaLnBrk="1" latinLnBrk="0" hangingPunct="1">
        <a:lnSpc>
          <a:spcPct val="90000"/>
        </a:lnSpc>
        <a:spcBef>
          <a:spcPts val="1000"/>
        </a:spcBef>
        <a:spcAft>
          <a:spcPts val="800"/>
        </a:spcAft>
        <a:buClr>
          <a:srgbClr val="24933C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6" indent="-228606" algn="l" defTabSz="914422" rtl="0" eaLnBrk="1" latinLnBrk="0" hangingPunct="1">
        <a:lnSpc>
          <a:spcPct val="90000"/>
        </a:lnSpc>
        <a:spcBef>
          <a:spcPts val="500"/>
        </a:spcBef>
        <a:spcAft>
          <a:spcPts val="800"/>
        </a:spcAft>
        <a:buClr>
          <a:srgbClr val="24933C"/>
        </a:buClr>
        <a:buSzPct val="100000"/>
        <a:buFont typeface="Arial" panose="020B0604020202020204" pitchFamily="34" charset="0"/>
        <a:buChar char="›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7" indent="-228606" algn="l" defTabSz="914422" rtl="0" eaLnBrk="1" latinLnBrk="0" hangingPunct="1">
        <a:lnSpc>
          <a:spcPct val="90000"/>
        </a:lnSpc>
        <a:spcBef>
          <a:spcPts val="500"/>
        </a:spcBef>
        <a:spcAft>
          <a:spcPts val="800"/>
        </a:spcAft>
        <a:buClr>
          <a:srgbClr val="24933C"/>
        </a:buClr>
        <a:buSzPct val="100000"/>
        <a:buFont typeface="Arial" panose="020B0604020202020204" pitchFamily="34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8" indent="-228606" algn="l" defTabSz="914422" rtl="0" eaLnBrk="1" latinLnBrk="0" hangingPunct="1">
        <a:lnSpc>
          <a:spcPct val="90000"/>
        </a:lnSpc>
        <a:spcBef>
          <a:spcPts val="500"/>
        </a:spcBef>
        <a:spcAft>
          <a:spcPts val="800"/>
        </a:spcAft>
        <a:buClr>
          <a:srgbClr val="24933C"/>
        </a:buClr>
        <a:buFontTx/>
        <a:buBlip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9" indent="-228606" algn="l" defTabSz="914422" rtl="0" eaLnBrk="1" latinLnBrk="0" hangingPunct="1">
        <a:lnSpc>
          <a:spcPct val="90000"/>
        </a:lnSpc>
        <a:spcBef>
          <a:spcPts val="500"/>
        </a:spcBef>
        <a:spcAft>
          <a:spcPts val="800"/>
        </a:spcAft>
        <a:buClrTx/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0" indent="-228606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1" indent="-228606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2" indent="-228606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3" indent="-228606" algn="l" defTabSz="91442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2" algn="l" defTabSz="9144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3" algn="l" defTabSz="9144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4" algn="l" defTabSz="9144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4" algn="l" defTabSz="9144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6" algn="l" defTabSz="9144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77" algn="l" defTabSz="9144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87" algn="l" defTabSz="9144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A1002DF-A59F-DFBE-7C57-F15F813AE9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3817598" cy="77723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E0BA2F-374D-5D60-24D1-E426CED0E6A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859" y="915539"/>
            <a:ext cx="4590539" cy="106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189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4933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0E8626-C2AB-C015-2A7A-BC6818E477D1}"/>
              </a:ext>
            </a:extLst>
          </p:cNvPr>
          <p:cNvPicPr/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3817598" cy="7772399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noFill/>
            <a:miter lim="800000"/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A26AB7-E777-FCA7-059B-CD0A583543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858" y="915538"/>
            <a:ext cx="4590545" cy="1065662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>
                <a:extLst>
                  <a:ext uri="{FF2B5EF4-FFF2-40B4-BE49-F238E27FC236}">
                    <a16:creationId xmlns:a16="http://schemas.microsoft.com/office/drawing/2014/main" id="{88349BEF-303A-9DA1-06A4-219120C1ABD5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204917151"/>
                  </p:ext>
                </p:extLst>
              </p:nvPr>
            </p:nvGraphicFramePr>
            <p:xfrm rot="16484862">
              <a:off x="5223714" y="2233915"/>
              <a:ext cx="14052541" cy="3547354"/>
            </p:xfrm>
            <a:graphic>
              <a:graphicData uri="http://schemas.microsoft.com/office/drawing/2017/model3d">
                <am3d:model3d r:embed="rId5">
                  <am3d:spPr>
                    <a:xfrm rot="16484862">
                      <a:off x="0" y="0"/>
                      <a:ext cx="14052541" cy="3547354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518906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>
                <a:extLst>
                  <a:ext uri="{FF2B5EF4-FFF2-40B4-BE49-F238E27FC236}">
                    <a16:creationId xmlns:a16="http://schemas.microsoft.com/office/drawing/2014/main" id="{88349BEF-303A-9DA1-06A4-219120C1ABD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6484862">
                <a:off x="5223714" y="2233915"/>
                <a:ext cx="14052541" cy="3547354"/>
              </a:xfrm>
              <a:prstGeom prst="rect">
                <a:avLst/>
              </a:prstGeom>
              <a:noFill/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14536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7" presetClass="emph" presetSubtype="5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3" dur="2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4933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0E8626-C2AB-C015-2A7A-BC6818E477D1}"/>
              </a:ext>
            </a:extLst>
          </p:cNvPr>
          <p:cNvPicPr/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3817598" cy="7772399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noFill/>
            <a:miter lim="800000"/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A26AB7-E777-FCA7-059B-CD0A583543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858" y="915538"/>
            <a:ext cx="4590545" cy="1065662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>
                <a:extLst>
                  <a:ext uri="{FF2B5EF4-FFF2-40B4-BE49-F238E27FC236}">
                    <a16:creationId xmlns:a16="http://schemas.microsoft.com/office/drawing/2014/main" id="{88349BEF-303A-9DA1-06A4-219120C1ABD5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204917151"/>
                  </p:ext>
                </p:extLst>
              </p:nvPr>
            </p:nvGraphicFramePr>
            <p:xfrm rot="16484862">
              <a:off x="5223714" y="2233915"/>
              <a:ext cx="14052541" cy="3547354"/>
            </p:xfrm>
            <a:graphic>
              <a:graphicData uri="http://schemas.microsoft.com/office/drawing/2017/model3d">
                <am3d:model3d r:embed="rId5">
                  <am3d:spPr>
                    <a:xfrm rot="16484862">
                      <a:off x="0" y="0"/>
                      <a:ext cx="14052541" cy="3547354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518906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>
                <a:extLst>
                  <a:ext uri="{FF2B5EF4-FFF2-40B4-BE49-F238E27FC236}">
                    <a16:creationId xmlns:a16="http://schemas.microsoft.com/office/drawing/2014/main" id="{88349BEF-303A-9DA1-06A4-219120C1ABD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6484862">
                <a:off x="5223714" y="2233915"/>
                <a:ext cx="14052541" cy="3547354"/>
              </a:xfrm>
              <a:prstGeom prst="rect">
                <a:avLst/>
              </a:prstGeom>
              <a:noFill/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09160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4933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4ABE82-5B5F-40B0-267E-01A3C910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262" y="373488"/>
            <a:ext cx="9213538" cy="1501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A26AB7-E777-FCA7-059B-CD0A5835437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4685" y="531643"/>
            <a:ext cx="2553307" cy="592732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>
                <a:extLst>
                  <a:ext uri="{FF2B5EF4-FFF2-40B4-BE49-F238E27FC236}">
                    <a16:creationId xmlns:a16="http://schemas.microsoft.com/office/drawing/2014/main" id="{909690EC-7992-3C6A-248D-DE30E6FA1D35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3434616399"/>
                  </p:ext>
                </p:extLst>
              </p:nvPr>
            </p:nvGraphicFramePr>
            <p:xfrm rot="4904991">
              <a:off x="-5571815" y="2639771"/>
              <a:ext cx="11854830" cy="3625596"/>
            </p:xfrm>
            <a:graphic>
              <a:graphicData uri="http://schemas.microsoft.com/office/drawing/2017/model3d">
                <am3d:model3d r:embed="rId11">
                  <am3d:spPr>
                    <a:xfrm rot="4904991">
                      <a:off x="0" y="0"/>
                      <a:ext cx="11854830" cy="3625596"/>
                    </a:xfrm>
                    <a:prstGeom prst="rect">
                      <a:avLst/>
                    </a:prstGeom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 ax="9415255" ay="601036" az="-254328"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1337425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>
                <a:extLst>
                  <a:ext uri="{FF2B5EF4-FFF2-40B4-BE49-F238E27FC236}">
                    <a16:creationId xmlns:a16="http://schemas.microsoft.com/office/drawing/2014/main" id="{909690EC-7992-3C6A-248D-DE30E6FA1D3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4904991">
                <a:off x="-5571815" y="2639771"/>
                <a:ext cx="11854830" cy="3625596"/>
              </a:xfrm>
              <a:prstGeom prst="rect">
                <a:avLst/>
              </a:prstGeom>
            </p:spPr>
          </p:pic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10C93-1089-ED2F-BC3D-B05CD92EE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3800" y="7315199"/>
            <a:ext cx="838200" cy="3032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24933C"/>
                </a:solidFill>
                <a:latin typeface="+mj-lt"/>
              </a:defRPr>
            </a:lvl1pPr>
          </a:lstStyle>
          <a:p>
            <a:fld id="{5CF021EC-6943-472B-AC8B-995B982150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198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02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0"/>
                                          </p:val>
                                        </p:tav>
                                        <p:tav tm="3330">
                                          <p:val>
                                            <p:fltVal val="-39.8698"/>
                                          </p:val>
                                        </p:tav>
                                        <p:tav tm="6660">
                                          <p:val>
                                            <p:fltVal val="-39.4913"/>
                                          </p:val>
                                        </p:tav>
                                        <p:tav tm="9990">
                                          <p:val>
                                            <p:fltVal val="-38.8821"/>
                                          </p:val>
                                        </p:tav>
                                        <p:tav tm="13320">
                                          <p:val>
                                            <p:fltVal val="-38.0599"/>
                                          </p:val>
                                        </p:tav>
                                        <p:tav tm="16650">
                                          <p:val>
                                            <p:fltVal val="-37.0425"/>
                                          </p:val>
                                        </p:tav>
                                        <p:tav tm="19970">
                                          <p:val>
                                            <p:fltVal val="-35.8515"/>
                                          </p:val>
                                        </p:tav>
                                        <p:tav tm="23290">
                                          <p:val>
                                            <p:fltVal val="-34.5015"/>
                                          </p:val>
                                        </p:tav>
                                        <p:tav tm="26620">
                                          <p:val>
                                            <p:fltVal val="-33.0055"/>
                                          </p:val>
                                        </p:tav>
                                        <p:tav tm="29950">
                                          <p:val>
                                            <p:fltVal val="-31.3851"/>
                                          </p:val>
                                        </p:tav>
                                        <p:tav tm="33280">
                                          <p:val>
                                            <p:fltVal val="-29.658"/>
                                          </p:val>
                                        </p:tav>
                                        <p:tav tm="36610">
                                          <p:val>
                                            <p:fltVal val="-27.8419"/>
                                          </p:val>
                                        </p:tav>
                                        <p:tav tm="39940">
                                          <p:val>
                                            <p:fltVal val="-25.9545"/>
                                          </p:val>
                                        </p:tav>
                                        <p:tav tm="43270">
                                          <p:val>
                                            <p:fltVal val="-24.0136"/>
                                          </p:val>
                                        </p:tav>
                                        <p:tav tm="46600">
                                          <p:val>
                                            <p:fltVal val="-22.0368"/>
                                          </p:val>
                                        </p:tav>
                                        <p:tav tm="49930">
                                          <p:val>
                                            <p:fltVal val="-20.0419"/>
                                          </p:val>
                                        </p:tav>
                                        <p:tav tm="53250">
                                          <p:val>
                                            <p:fltVal val="-18.0527"/>
                                          </p:val>
                                        </p:tav>
                                        <p:tav tm="56580">
                                          <p:val>
                                            <p:fltVal val="-16.0747"/>
                                          </p:val>
                                        </p:tav>
                                        <p:tav tm="59900">
                                          <p:val>
                                            <p:fltVal val="-14.1376"/>
                                          </p:val>
                                        </p:tav>
                                        <p:tav tm="63220">
                                          <p:val>
                                            <p:fltVal val="-12.2528"/>
                                          </p:val>
                                        </p:tav>
                                        <p:tav tm="66540">
                                          <p:val>
                                            <p:fltVal val="-10.4379"/>
                                          </p:val>
                                        </p:tav>
                                        <p:tav tm="69870">
                                          <p:val>
                                            <p:fltVal val="-8.7056"/>
                                          </p:val>
                                        </p:tav>
                                        <p:tav tm="73190">
                                          <p:val>
                                            <p:fltVal val="-7.0836"/>
                                          </p:val>
                                        </p:tav>
                                        <p:tav tm="76510">
                                          <p:val>
                                            <p:fltVal val="-5.5844"/>
                                          </p:val>
                                        </p:tav>
                                        <p:tav tm="79830">
                                          <p:val>
                                            <p:fltVal val="-4.2254"/>
                                          </p:val>
                                        </p:tav>
                                        <p:tav tm="83160">
                                          <p:val>
                                            <p:fltVal val="-3.0209"/>
                                          </p:val>
                                        </p:tav>
                                        <p:tav tm="86480">
                                          <p:val>
                                            <p:fltVal val="-1.9957"/>
                                          </p:val>
                                        </p:tav>
                                        <p:tav tm="89800">
                                          <p:val>
                                            <p:fltVal val="-1.1635"/>
                                          </p:val>
                                        </p:tav>
                                        <p:tav tm="93120">
                                          <p:val>
                                            <p:fltVal val="-0.5419"/>
                                          </p:val>
                                        </p:tav>
                                        <p:tav tm="96450">
                                          <p:val>
                                            <p:fltVal val="-0.1476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4933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800"/>
        </a:spcAft>
        <a:buClr>
          <a:srgbClr val="24933C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800"/>
        </a:spcAft>
        <a:buClr>
          <a:srgbClr val="24933C"/>
        </a:buClr>
        <a:buSzPct val="100000"/>
        <a:buFont typeface="Arial" panose="020B060402020202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800"/>
        </a:spcAft>
        <a:buClr>
          <a:srgbClr val="24933C"/>
        </a:buClr>
        <a:buSzPct val="100000"/>
        <a:buFont typeface="Arial" panose="020B0604020202020204" pitchFamily="34" charset="0"/>
        <a:buChar char="◦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800"/>
        </a:spcAft>
        <a:buClr>
          <a:srgbClr val="24933C"/>
        </a:buClr>
        <a:buFontTx/>
        <a:buBlip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800"/>
        </a:spcAft>
        <a:buClrTx/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47776E-D662-629F-76C2-00861927D1F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3817598" cy="777239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4ABE82-5B5F-40B0-267E-01A3C910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373488"/>
            <a:ext cx="9982200" cy="1501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A6C26-0F07-14C7-8130-B2C0682AD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5600" y="2027663"/>
            <a:ext cx="13106400" cy="4932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10C93-1089-ED2F-BC3D-B05CD92EE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3800" y="7315199"/>
            <a:ext cx="838200" cy="3032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fld id="{5CF021EC-6943-472B-AC8B-995B982150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AB961-CAF8-C129-5BFB-7386381EB63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704" y="6816059"/>
            <a:ext cx="2553307" cy="592732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>
                <a:extLst>
                  <a:ext uri="{FF2B5EF4-FFF2-40B4-BE49-F238E27FC236}">
                    <a16:creationId xmlns:a16="http://schemas.microsoft.com/office/drawing/2014/main" id="{9A6CCCC2-7944-9C84-94FC-8DACCE390030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1420472549"/>
                  </p:ext>
                </p:extLst>
              </p:nvPr>
            </p:nvGraphicFramePr>
            <p:xfrm rot="20147511">
              <a:off x="3020622" y="5217860"/>
              <a:ext cx="16059525" cy="4017190"/>
            </p:xfrm>
            <a:graphic>
              <a:graphicData uri="http://schemas.microsoft.com/office/drawing/2017/model3d">
                <am3d:model3d r:embed="rId10">
                  <am3d:spPr>
                    <a:xfrm rot="20147511">
                      <a:off x="0" y="0"/>
                      <a:ext cx="16059525" cy="4017190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720081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>
                <a:extLst>
                  <a:ext uri="{FF2B5EF4-FFF2-40B4-BE49-F238E27FC236}">
                    <a16:creationId xmlns:a16="http://schemas.microsoft.com/office/drawing/2014/main" id="{9A6CCCC2-7944-9C84-94FC-8DACCE3900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0147511">
                <a:off x="3020622" y="5217860"/>
                <a:ext cx="16059525" cy="4017190"/>
              </a:xfrm>
              <a:prstGeom prst="rect">
                <a:avLst/>
              </a:prstGeom>
              <a:noFill/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31885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6" r:id="rId4"/>
    <p:sldLayoutId id="2147483717" r:id="rId5"/>
    <p:sldLayoutId id="2147483718" r:id="rId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4933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800"/>
        </a:spcAft>
        <a:buClr>
          <a:srgbClr val="24933C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800"/>
        </a:spcAft>
        <a:buClr>
          <a:srgbClr val="24933C"/>
        </a:buClr>
        <a:buSzPct val="100000"/>
        <a:buFont typeface="Arial" panose="020B0604020202020204" pitchFamily="34" charset="0"/>
        <a:buChar char="›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800"/>
        </a:spcAft>
        <a:buClr>
          <a:srgbClr val="24933C"/>
        </a:buClr>
        <a:buSzPct val="100000"/>
        <a:buFont typeface="Arial" panose="020B0604020202020204" pitchFamily="34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800"/>
        </a:spcAft>
        <a:buClr>
          <a:srgbClr val="24933C"/>
        </a:buClr>
        <a:buFontTx/>
        <a:buBlip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800"/>
        </a:spcAft>
        <a:buClrTx/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47776E-D662-629F-76C2-00861927D1F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3817598" cy="777239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4ABE82-5B5F-40B0-267E-01A3C910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373488"/>
            <a:ext cx="9982200" cy="1501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A6C26-0F07-14C7-8130-B2C0682AD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5600" y="2027663"/>
            <a:ext cx="13106400" cy="4932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10C93-1089-ED2F-BC3D-B05CD92EE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3800" y="7315199"/>
            <a:ext cx="838200" cy="3032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fld id="{5CF021EC-6943-472B-AC8B-995B982150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AB961-CAF8-C129-5BFB-7386381EB63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704" y="6816059"/>
            <a:ext cx="2553307" cy="592732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>
                <a:extLst>
                  <a:ext uri="{FF2B5EF4-FFF2-40B4-BE49-F238E27FC236}">
                    <a16:creationId xmlns:a16="http://schemas.microsoft.com/office/drawing/2014/main" id="{9A6CCCC2-7944-9C84-94FC-8DACCE390030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1420472549"/>
                  </p:ext>
                </p:extLst>
              </p:nvPr>
            </p:nvGraphicFramePr>
            <p:xfrm rot="20147511">
              <a:off x="3020622" y="5217860"/>
              <a:ext cx="16059525" cy="4017190"/>
            </p:xfrm>
            <a:graphic>
              <a:graphicData uri="http://schemas.microsoft.com/office/drawing/2017/model3d">
                <am3d:model3d r:embed="rId10">
                  <am3d:spPr>
                    <a:xfrm rot="20147511">
                      <a:off x="0" y="0"/>
                      <a:ext cx="16059525" cy="4017190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720081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>
                <a:extLst>
                  <a:ext uri="{FF2B5EF4-FFF2-40B4-BE49-F238E27FC236}">
                    <a16:creationId xmlns:a16="http://schemas.microsoft.com/office/drawing/2014/main" id="{9A6CCCC2-7944-9C84-94FC-8DACCE3900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0147511">
                <a:off x="3020622" y="5217860"/>
                <a:ext cx="16059525" cy="4017190"/>
              </a:xfrm>
              <a:prstGeom prst="rect">
                <a:avLst/>
              </a:prstGeom>
              <a:noFill/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9759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4933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800"/>
        </a:spcAft>
        <a:buClr>
          <a:srgbClr val="24933C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800"/>
        </a:spcAft>
        <a:buClr>
          <a:srgbClr val="24933C"/>
        </a:buClr>
        <a:buSzPct val="100000"/>
        <a:buFont typeface="Arial" panose="020B0604020202020204" pitchFamily="34" charset="0"/>
        <a:buChar char="›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800"/>
        </a:spcAft>
        <a:buClr>
          <a:srgbClr val="24933C"/>
        </a:buClr>
        <a:buSzPct val="100000"/>
        <a:buFont typeface="Arial" panose="020B0604020202020204" pitchFamily="34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800"/>
        </a:spcAft>
        <a:buClr>
          <a:srgbClr val="24933C"/>
        </a:buClr>
        <a:buFontTx/>
        <a:buBlip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800"/>
        </a:spcAft>
        <a:buClrTx/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47776E-D662-629F-76C2-00861927D1F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3817598" cy="777239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4ABE82-5B5F-40B0-267E-01A3C910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373488"/>
            <a:ext cx="9982200" cy="1501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A6C26-0F07-14C7-8130-B2C0682AD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5600" y="2027663"/>
            <a:ext cx="13106400" cy="4932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10C93-1089-ED2F-BC3D-B05CD92EE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3800" y="7315199"/>
            <a:ext cx="838200" cy="3032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fld id="{5CF021EC-6943-472B-AC8B-995B982150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AB961-CAF8-C129-5BFB-7386381EB63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704" y="6816059"/>
            <a:ext cx="2553307" cy="592732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>
                <a:extLst>
                  <a:ext uri="{FF2B5EF4-FFF2-40B4-BE49-F238E27FC236}">
                    <a16:creationId xmlns:a16="http://schemas.microsoft.com/office/drawing/2014/main" id="{9A6CCCC2-7944-9C84-94FC-8DACCE390030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1420472549"/>
                  </p:ext>
                </p:extLst>
              </p:nvPr>
            </p:nvGraphicFramePr>
            <p:xfrm rot="20147511">
              <a:off x="3020622" y="5217860"/>
              <a:ext cx="16059525" cy="4017190"/>
            </p:xfrm>
            <a:graphic>
              <a:graphicData uri="http://schemas.microsoft.com/office/drawing/2017/model3d">
                <am3d:model3d r:embed="rId10">
                  <am3d:spPr>
                    <a:xfrm rot="20147511">
                      <a:off x="0" y="0"/>
                      <a:ext cx="16059525" cy="4017190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720081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>
                <a:extLst>
                  <a:ext uri="{FF2B5EF4-FFF2-40B4-BE49-F238E27FC236}">
                    <a16:creationId xmlns:a16="http://schemas.microsoft.com/office/drawing/2014/main" id="{9A6CCCC2-7944-9C84-94FC-8DACCE3900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0147511">
                <a:off x="3020622" y="5217860"/>
                <a:ext cx="16059525" cy="4017190"/>
              </a:xfrm>
              <a:prstGeom prst="rect">
                <a:avLst/>
              </a:prstGeom>
              <a:noFill/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09034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4933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800"/>
        </a:spcAft>
        <a:buClr>
          <a:srgbClr val="24933C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800"/>
        </a:spcAft>
        <a:buClr>
          <a:srgbClr val="24933C"/>
        </a:buClr>
        <a:buSzPct val="100000"/>
        <a:buFont typeface="Arial" panose="020B0604020202020204" pitchFamily="34" charset="0"/>
        <a:buChar char="›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800"/>
        </a:spcAft>
        <a:buClr>
          <a:srgbClr val="24933C"/>
        </a:buClr>
        <a:buSzPct val="100000"/>
        <a:buFont typeface="Arial" panose="020B0604020202020204" pitchFamily="34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800"/>
        </a:spcAft>
        <a:buClr>
          <a:srgbClr val="24933C"/>
        </a:buClr>
        <a:buFontTx/>
        <a:buBlip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800"/>
        </a:spcAft>
        <a:buClrTx/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47776E-D662-629F-76C2-00861927D1F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"/>
            <a:ext cx="13817596" cy="777239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4ABE82-5B5F-40B0-267E-01A3C910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373488"/>
            <a:ext cx="9982200" cy="1501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A6C26-0F07-14C7-8130-B2C0682AD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5600" y="2027663"/>
            <a:ext cx="13106400" cy="4932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10C93-1089-ED2F-BC3D-B05CD92EE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3800" y="7315199"/>
            <a:ext cx="838200" cy="3032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fld id="{5CF021EC-6943-472B-AC8B-995B982150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AB961-CAF8-C129-5BFB-7386381EB63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704" y="6816059"/>
            <a:ext cx="2553307" cy="592732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>
                <a:extLst>
                  <a:ext uri="{FF2B5EF4-FFF2-40B4-BE49-F238E27FC236}">
                    <a16:creationId xmlns:a16="http://schemas.microsoft.com/office/drawing/2014/main" id="{9A6CCCC2-7944-9C84-94FC-8DACCE390030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1420472549"/>
                  </p:ext>
                </p:extLst>
              </p:nvPr>
            </p:nvGraphicFramePr>
            <p:xfrm rot="20147511">
              <a:off x="3020622" y="5217860"/>
              <a:ext cx="16059525" cy="4017190"/>
            </p:xfrm>
            <a:graphic>
              <a:graphicData uri="http://schemas.microsoft.com/office/drawing/2017/model3d">
                <am3d:model3d r:embed="rId10">
                  <am3d:spPr>
                    <a:xfrm rot="20147511">
                      <a:off x="0" y="0"/>
                      <a:ext cx="16059525" cy="4017190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720081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>
                <a:extLst>
                  <a:ext uri="{FF2B5EF4-FFF2-40B4-BE49-F238E27FC236}">
                    <a16:creationId xmlns:a16="http://schemas.microsoft.com/office/drawing/2014/main" id="{9A6CCCC2-7944-9C84-94FC-8DACCE3900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0147511">
                <a:off x="3020622" y="5217860"/>
                <a:ext cx="16059525" cy="4017190"/>
              </a:xfrm>
              <a:prstGeom prst="rect">
                <a:avLst/>
              </a:prstGeom>
              <a:noFill/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41873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4933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800"/>
        </a:spcAft>
        <a:buClr>
          <a:srgbClr val="24933C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800"/>
        </a:spcAft>
        <a:buClr>
          <a:srgbClr val="24933C"/>
        </a:buClr>
        <a:buSzPct val="100000"/>
        <a:buFont typeface="Arial" panose="020B0604020202020204" pitchFamily="34" charset="0"/>
        <a:buChar char="›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800"/>
        </a:spcAft>
        <a:buClr>
          <a:srgbClr val="24933C"/>
        </a:buClr>
        <a:buSzPct val="100000"/>
        <a:buFont typeface="Arial" panose="020B0604020202020204" pitchFamily="34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800"/>
        </a:spcAft>
        <a:buClr>
          <a:srgbClr val="24933C"/>
        </a:buClr>
        <a:buFontTx/>
        <a:buBlip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800"/>
        </a:spcAft>
        <a:buClrTx/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47776E-D662-629F-76C2-00861927D1F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"/>
            <a:ext cx="13817596" cy="777239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4ABE82-5B5F-40B0-267E-01A3C910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373488"/>
            <a:ext cx="9982200" cy="1501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A6C26-0F07-14C7-8130-B2C0682AD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5600" y="2027663"/>
            <a:ext cx="13106400" cy="4932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10C93-1089-ED2F-BC3D-B05CD92EE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3800" y="7315199"/>
            <a:ext cx="838200" cy="3032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fld id="{5CF021EC-6943-472B-AC8B-995B982150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AB961-CAF8-C129-5BFB-7386381EB63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704" y="6816059"/>
            <a:ext cx="2553307" cy="592732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>
                <a:extLst>
                  <a:ext uri="{FF2B5EF4-FFF2-40B4-BE49-F238E27FC236}">
                    <a16:creationId xmlns:a16="http://schemas.microsoft.com/office/drawing/2014/main" id="{9A6CCCC2-7944-9C84-94FC-8DACCE390030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1420472549"/>
                  </p:ext>
                </p:extLst>
              </p:nvPr>
            </p:nvGraphicFramePr>
            <p:xfrm rot="20147511">
              <a:off x="3020622" y="5217860"/>
              <a:ext cx="16059525" cy="4017190"/>
            </p:xfrm>
            <a:graphic>
              <a:graphicData uri="http://schemas.microsoft.com/office/drawing/2017/model3d">
                <am3d:model3d r:embed="rId10">
                  <am3d:spPr>
                    <a:xfrm rot="20147511">
                      <a:off x="0" y="0"/>
                      <a:ext cx="16059525" cy="4017190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720081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>
                <a:extLst>
                  <a:ext uri="{FF2B5EF4-FFF2-40B4-BE49-F238E27FC236}">
                    <a16:creationId xmlns:a16="http://schemas.microsoft.com/office/drawing/2014/main" id="{9A6CCCC2-7944-9C84-94FC-8DACCE3900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0147511">
                <a:off x="3020622" y="5217860"/>
                <a:ext cx="16059525" cy="4017190"/>
              </a:xfrm>
              <a:prstGeom prst="rect">
                <a:avLst/>
              </a:prstGeom>
              <a:noFill/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17422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4933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800"/>
        </a:spcAft>
        <a:buClr>
          <a:srgbClr val="24933C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800"/>
        </a:spcAft>
        <a:buClr>
          <a:srgbClr val="24933C"/>
        </a:buClr>
        <a:buSzPct val="100000"/>
        <a:buFont typeface="Arial" panose="020B0604020202020204" pitchFamily="34" charset="0"/>
        <a:buChar char="›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800"/>
        </a:spcAft>
        <a:buClr>
          <a:srgbClr val="24933C"/>
        </a:buClr>
        <a:buSzPct val="100000"/>
        <a:buFont typeface="Arial" panose="020B0604020202020204" pitchFamily="34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800"/>
        </a:spcAft>
        <a:buClr>
          <a:srgbClr val="24933C"/>
        </a:buClr>
        <a:buFontTx/>
        <a:buBlip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800"/>
        </a:spcAft>
        <a:buClrTx/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47776E-D662-629F-76C2-00861927D1F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"/>
            <a:ext cx="13817596" cy="777239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4ABE82-5B5F-40B0-267E-01A3C910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373488"/>
            <a:ext cx="9982200" cy="1501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A6C26-0F07-14C7-8130-B2C0682AD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5600" y="2027663"/>
            <a:ext cx="13106400" cy="4932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10C93-1089-ED2F-BC3D-B05CD92EE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3800" y="7315199"/>
            <a:ext cx="838200" cy="3032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fld id="{5CF021EC-6943-472B-AC8B-995B982150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AB961-CAF8-C129-5BFB-7386381EB63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704" y="6816059"/>
            <a:ext cx="2553307" cy="592732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>
                <a:extLst>
                  <a:ext uri="{FF2B5EF4-FFF2-40B4-BE49-F238E27FC236}">
                    <a16:creationId xmlns:a16="http://schemas.microsoft.com/office/drawing/2014/main" id="{9A6CCCC2-7944-9C84-94FC-8DACCE390030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1420472549"/>
                  </p:ext>
                </p:extLst>
              </p:nvPr>
            </p:nvGraphicFramePr>
            <p:xfrm rot="20147511">
              <a:off x="3020622" y="5217860"/>
              <a:ext cx="16059525" cy="4017190"/>
            </p:xfrm>
            <a:graphic>
              <a:graphicData uri="http://schemas.microsoft.com/office/drawing/2017/model3d">
                <am3d:model3d r:embed="rId10">
                  <am3d:spPr>
                    <a:xfrm rot="20147511">
                      <a:off x="0" y="0"/>
                      <a:ext cx="16059525" cy="4017190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720081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>
                <a:extLst>
                  <a:ext uri="{FF2B5EF4-FFF2-40B4-BE49-F238E27FC236}">
                    <a16:creationId xmlns:a16="http://schemas.microsoft.com/office/drawing/2014/main" id="{9A6CCCC2-7944-9C84-94FC-8DACCE3900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0147511">
                <a:off x="3020622" y="5217860"/>
                <a:ext cx="16059525" cy="4017190"/>
              </a:xfrm>
              <a:prstGeom prst="rect">
                <a:avLst/>
              </a:prstGeom>
              <a:noFill/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38911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4933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800"/>
        </a:spcAft>
        <a:buClr>
          <a:srgbClr val="24933C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800"/>
        </a:spcAft>
        <a:buClr>
          <a:srgbClr val="24933C"/>
        </a:buClr>
        <a:buSzPct val="100000"/>
        <a:buFont typeface="Arial" panose="020B0604020202020204" pitchFamily="34" charset="0"/>
        <a:buChar char="›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800"/>
        </a:spcAft>
        <a:buClr>
          <a:srgbClr val="24933C"/>
        </a:buClr>
        <a:buSzPct val="100000"/>
        <a:buFont typeface="Arial" panose="020B0604020202020204" pitchFamily="34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800"/>
        </a:spcAft>
        <a:buClr>
          <a:srgbClr val="24933C"/>
        </a:buClr>
        <a:buFontTx/>
        <a:buBlip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800"/>
        </a:spcAft>
        <a:buClrTx/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47776E-D662-629F-76C2-00861927D1F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"/>
            <a:ext cx="13817595" cy="777239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4ABE82-5B5F-40B0-267E-01A3C910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373488"/>
            <a:ext cx="9982200" cy="1501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A6C26-0F07-14C7-8130-B2C0682AD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5600" y="2027663"/>
            <a:ext cx="13106400" cy="4932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10C93-1089-ED2F-BC3D-B05CD92EE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3800" y="7315199"/>
            <a:ext cx="838200" cy="3032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fld id="{5CF021EC-6943-472B-AC8B-995B982150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AB961-CAF8-C129-5BFB-7386381EB63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704" y="6816059"/>
            <a:ext cx="2553307" cy="592732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>
                <a:extLst>
                  <a:ext uri="{FF2B5EF4-FFF2-40B4-BE49-F238E27FC236}">
                    <a16:creationId xmlns:a16="http://schemas.microsoft.com/office/drawing/2014/main" id="{9A6CCCC2-7944-9C84-94FC-8DACCE390030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1420472549"/>
                  </p:ext>
                </p:extLst>
              </p:nvPr>
            </p:nvGraphicFramePr>
            <p:xfrm rot="20147511">
              <a:off x="3020622" y="5217860"/>
              <a:ext cx="16059525" cy="4017190"/>
            </p:xfrm>
            <a:graphic>
              <a:graphicData uri="http://schemas.microsoft.com/office/drawing/2017/model3d">
                <am3d:model3d r:embed="rId10">
                  <am3d:spPr>
                    <a:xfrm rot="20147511">
                      <a:off x="0" y="0"/>
                      <a:ext cx="16059525" cy="4017190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500219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873" d="1000000"/>
                    <am3d:preTrans dx="2508" dy="-4750692" dz="-3088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1720081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>
                <a:extLst>
                  <a:ext uri="{FF2B5EF4-FFF2-40B4-BE49-F238E27FC236}">
                    <a16:creationId xmlns:a16="http://schemas.microsoft.com/office/drawing/2014/main" id="{9A6CCCC2-7944-9C84-94FC-8DACCE3900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0147511">
                <a:off x="3020622" y="5217860"/>
                <a:ext cx="16059525" cy="4017190"/>
              </a:xfrm>
              <a:prstGeom prst="rect">
                <a:avLst/>
              </a:prstGeom>
              <a:noFill/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16036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4933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800"/>
        </a:spcAft>
        <a:buClr>
          <a:srgbClr val="24933C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800"/>
        </a:spcAft>
        <a:buClr>
          <a:srgbClr val="24933C"/>
        </a:buClr>
        <a:buSzPct val="100000"/>
        <a:buFont typeface="Arial" panose="020B0604020202020204" pitchFamily="34" charset="0"/>
        <a:buChar char="›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800"/>
        </a:spcAft>
        <a:buClr>
          <a:srgbClr val="24933C"/>
        </a:buClr>
        <a:buSzPct val="100000"/>
        <a:buFont typeface="Arial" panose="020B0604020202020204" pitchFamily="34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800"/>
        </a:spcAft>
        <a:buClr>
          <a:srgbClr val="24933C"/>
        </a:buClr>
        <a:buFontTx/>
        <a:buBlip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800"/>
        </a:spcAft>
        <a:buClrTx/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C6F060B-A573-93CA-58D3-4F30C6F50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E7832D1-68EE-588D-756A-4988FD0C1A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405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3B69FF0-ABB1-0DD8-9EBC-3ED9FDB40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7A7EEAF-101C-4BF7-A48F-10A6393D04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643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821317"/>
      </p:ext>
    </p:extLst>
  </p:cSld>
  <p:clrMapOvr>
    <a:masterClrMapping/>
  </p:clrMapOvr>
</p:sld>
</file>

<file path=ppt/theme/theme1.xml><?xml version="1.0" encoding="utf-8"?>
<a:theme xmlns:a="http://schemas.openxmlformats.org/drawingml/2006/main" name="Ameren">
  <a:themeElements>
    <a:clrScheme name="Ameren">
      <a:dk1>
        <a:sysClr val="windowText" lastClr="000000"/>
      </a:dk1>
      <a:lt1>
        <a:sysClr val="window" lastClr="FFFFFF"/>
      </a:lt1>
      <a:dk2>
        <a:srgbClr val="24933C"/>
      </a:dk2>
      <a:lt2>
        <a:srgbClr val="E7E6E6"/>
      </a:lt2>
      <a:accent1>
        <a:srgbClr val="24933C"/>
      </a:accent1>
      <a:accent2>
        <a:srgbClr val="6BB835"/>
      </a:accent2>
      <a:accent3>
        <a:srgbClr val="1B6CB5"/>
      </a:accent3>
      <a:accent4>
        <a:srgbClr val="66C4F1"/>
      </a:accent4>
      <a:accent5>
        <a:srgbClr val="D98C24"/>
      </a:accent5>
      <a:accent6>
        <a:srgbClr val="E31421"/>
      </a:accent6>
      <a:hlink>
        <a:srgbClr val="1B6CB5"/>
      </a:hlink>
      <a:folHlink>
        <a:srgbClr val="2493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ren" id="{DFADF902-E378-4C5F-B47B-B5CE5C7B1591}" vid="{E5ED9AB1-88DB-4DAD-AFFE-D4BC1CABA7C4}"/>
    </a:ext>
  </a:extLst>
</a:theme>
</file>

<file path=ppt/theme/theme10.xml><?xml version="1.0" encoding="utf-8"?>
<a:theme xmlns:a="http://schemas.openxmlformats.org/drawingml/2006/main" name="13_Ameren">
  <a:themeElements>
    <a:clrScheme name="Ameren">
      <a:dk1>
        <a:sysClr val="windowText" lastClr="000000"/>
      </a:dk1>
      <a:lt1>
        <a:sysClr val="window" lastClr="FFFFFF"/>
      </a:lt1>
      <a:dk2>
        <a:srgbClr val="24933C"/>
      </a:dk2>
      <a:lt2>
        <a:srgbClr val="E7E6E6"/>
      </a:lt2>
      <a:accent1>
        <a:srgbClr val="24933C"/>
      </a:accent1>
      <a:accent2>
        <a:srgbClr val="6BB835"/>
      </a:accent2>
      <a:accent3>
        <a:srgbClr val="1B6CB5"/>
      </a:accent3>
      <a:accent4>
        <a:srgbClr val="66C4F1"/>
      </a:accent4>
      <a:accent5>
        <a:srgbClr val="D98C24"/>
      </a:accent5>
      <a:accent6>
        <a:srgbClr val="E31421"/>
      </a:accent6>
      <a:hlink>
        <a:srgbClr val="1B6CB5"/>
      </a:hlink>
      <a:folHlink>
        <a:srgbClr val="2493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ren" id="{DFADF902-E378-4C5F-B47B-B5CE5C7B1591}" vid="{E5ED9AB1-88DB-4DAD-AFFE-D4BC1CABA7C4}"/>
    </a:ext>
  </a:extLst>
</a:theme>
</file>

<file path=ppt/theme/theme11.xml><?xml version="1.0" encoding="utf-8"?>
<a:theme xmlns:a="http://schemas.openxmlformats.org/drawingml/2006/main" name="2_Ameren">
  <a:themeElements>
    <a:clrScheme name="Ameren">
      <a:dk1>
        <a:sysClr val="windowText" lastClr="000000"/>
      </a:dk1>
      <a:lt1>
        <a:sysClr val="window" lastClr="FFFFFF"/>
      </a:lt1>
      <a:dk2>
        <a:srgbClr val="24933C"/>
      </a:dk2>
      <a:lt2>
        <a:srgbClr val="E7E6E6"/>
      </a:lt2>
      <a:accent1>
        <a:srgbClr val="24933C"/>
      </a:accent1>
      <a:accent2>
        <a:srgbClr val="6BB835"/>
      </a:accent2>
      <a:accent3>
        <a:srgbClr val="1B6CB5"/>
      </a:accent3>
      <a:accent4>
        <a:srgbClr val="66C4F1"/>
      </a:accent4>
      <a:accent5>
        <a:srgbClr val="D98C24"/>
      </a:accent5>
      <a:accent6>
        <a:srgbClr val="E31421"/>
      </a:accent6>
      <a:hlink>
        <a:srgbClr val="1B6CB5"/>
      </a:hlink>
      <a:folHlink>
        <a:srgbClr val="2493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ren" id="{DFADF902-E378-4C5F-B47B-B5CE5C7B1591}" vid="{E5ED9AB1-88DB-4DAD-AFFE-D4BC1CABA7C4}"/>
    </a:ext>
  </a:extLst>
</a:theme>
</file>

<file path=ppt/theme/theme12.xml><?xml version="1.0" encoding="utf-8"?>
<a:theme xmlns:a="http://schemas.openxmlformats.org/drawingml/2006/main" name="1_Ameren">
  <a:themeElements>
    <a:clrScheme name="Ameren">
      <a:dk1>
        <a:sysClr val="windowText" lastClr="000000"/>
      </a:dk1>
      <a:lt1>
        <a:sysClr val="window" lastClr="FFFFFF"/>
      </a:lt1>
      <a:dk2>
        <a:srgbClr val="24933C"/>
      </a:dk2>
      <a:lt2>
        <a:srgbClr val="E7E6E6"/>
      </a:lt2>
      <a:accent1>
        <a:srgbClr val="24933C"/>
      </a:accent1>
      <a:accent2>
        <a:srgbClr val="6BB835"/>
      </a:accent2>
      <a:accent3>
        <a:srgbClr val="1B6CB5"/>
      </a:accent3>
      <a:accent4>
        <a:srgbClr val="66C4F1"/>
      </a:accent4>
      <a:accent5>
        <a:srgbClr val="D98C24"/>
      </a:accent5>
      <a:accent6>
        <a:srgbClr val="E31421"/>
      </a:accent6>
      <a:hlink>
        <a:srgbClr val="1B6CB5"/>
      </a:hlink>
      <a:folHlink>
        <a:srgbClr val="2493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ren" id="{DFADF902-E378-4C5F-B47B-B5CE5C7B1591}" vid="{E5ED9AB1-88DB-4DAD-AFFE-D4BC1CABA7C4}"/>
    </a:ext>
  </a:extLst>
</a:theme>
</file>

<file path=ppt/theme/theme13.xml><?xml version="1.0" encoding="utf-8"?>
<a:theme xmlns:a="http://schemas.openxmlformats.org/drawingml/2006/main" name="15_Ameren">
  <a:themeElements>
    <a:clrScheme name="Ameren">
      <a:dk1>
        <a:sysClr val="windowText" lastClr="000000"/>
      </a:dk1>
      <a:lt1>
        <a:sysClr val="window" lastClr="FFFFFF"/>
      </a:lt1>
      <a:dk2>
        <a:srgbClr val="24933C"/>
      </a:dk2>
      <a:lt2>
        <a:srgbClr val="E7E6E6"/>
      </a:lt2>
      <a:accent1>
        <a:srgbClr val="24933C"/>
      </a:accent1>
      <a:accent2>
        <a:srgbClr val="6BB835"/>
      </a:accent2>
      <a:accent3>
        <a:srgbClr val="1B6CB5"/>
      </a:accent3>
      <a:accent4>
        <a:srgbClr val="66C4F1"/>
      </a:accent4>
      <a:accent5>
        <a:srgbClr val="D98C24"/>
      </a:accent5>
      <a:accent6>
        <a:srgbClr val="E31421"/>
      </a:accent6>
      <a:hlink>
        <a:srgbClr val="1B6CB5"/>
      </a:hlink>
      <a:folHlink>
        <a:srgbClr val="2493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ren" id="{DFADF902-E378-4C5F-B47B-B5CE5C7B1591}" vid="{E5ED9AB1-88DB-4DAD-AFFE-D4BC1CABA7C4}"/>
    </a:ext>
  </a:extLst>
</a:theme>
</file>

<file path=ppt/theme/theme14.xml><?xml version="1.0" encoding="utf-8"?>
<a:theme xmlns:a="http://schemas.openxmlformats.org/drawingml/2006/main" name="5_Ameren">
  <a:themeElements>
    <a:clrScheme name="Ameren">
      <a:dk1>
        <a:sysClr val="windowText" lastClr="000000"/>
      </a:dk1>
      <a:lt1>
        <a:sysClr val="window" lastClr="FFFFFF"/>
      </a:lt1>
      <a:dk2>
        <a:srgbClr val="24933C"/>
      </a:dk2>
      <a:lt2>
        <a:srgbClr val="E7E6E6"/>
      </a:lt2>
      <a:accent1>
        <a:srgbClr val="24933C"/>
      </a:accent1>
      <a:accent2>
        <a:srgbClr val="6BB835"/>
      </a:accent2>
      <a:accent3>
        <a:srgbClr val="1B6CB5"/>
      </a:accent3>
      <a:accent4>
        <a:srgbClr val="66C4F1"/>
      </a:accent4>
      <a:accent5>
        <a:srgbClr val="D98C24"/>
      </a:accent5>
      <a:accent6>
        <a:srgbClr val="E31421"/>
      </a:accent6>
      <a:hlink>
        <a:srgbClr val="1B6CB5"/>
      </a:hlink>
      <a:folHlink>
        <a:srgbClr val="2493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ren" id="{DFADF902-E378-4C5F-B47B-B5CE5C7B1591}" vid="{E5ED9AB1-88DB-4DAD-AFFE-D4BC1CABA7C4}"/>
    </a:ext>
  </a:extLst>
</a:theme>
</file>

<file path=ppt/theme/theme15.xml><?xml version="1.0" encoding="utf-8"?>
<a:theme xmlns:a="http://schemas.openxmlformats.org/drawingml/2006/main" name="GREEN TITLE_SPINNING JOURNEY">
  <a:themeElements>
    <a:clrScheme name="Ameren">
      <a:dk1>
        <a:sysClr val="windowText" lastClr="000000"/>
      </a:dk1>
      <a:lt1>
        <a:sysClr val="window" lastClr="FFFFFF"/>
      </a:lt1>
      <a:dk2>
        <a:srgbClr val="24933C"/>
      </a:dk2>
      <a:lt2>
        <a:srgbClr val="E7E6E6"/>
      </a:lt2>
      <a:accent1>
        <a:srgbClr val="24933C"/>
      </a:accent1>
      <a:accent2>
        <a:srgbClr val="6BB835"/>
      </a:accent2>
      <a:accent3>
        <a:srgbClr val="1B6CB5"/>
      </a:accent3>
      <a:accent4>
        <a:srgbClr val="66C4F1"/>
      </a:accent4>
      <a:accent5>
        <a:srgbClr val="D98C24"/>
      </a:accent5>
      <a:accent6>
        <a:srgbClr val="E31421"/>
      </a:accent6>
      <a:hlink>
        <a:srgbClr val="1B6CB5"/>
      </a:hlink>
      <a:folHlink>
        <a:srgbClr val="2493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ren" id="{DFADF902-E378-4C5F-B47B-B5CE5C7B1591}" vid="{E5ED9AB1-88DB-4DAD-AFFE-D4BC1CABA7C4}"/>
    </a:ext>
  </a:extLst>
</a:theme>
</file>

<file path=ppt/theme/theme16.xml><?xml version="1.0" encoding="utf-8"?>
<a:theme xmlns:a="http://schemas.openxmlformats.org/drawingml/2006/main" name="GREEN TITLE_JOURNEY">
  <a:themeElements>
    <a:clrScheme name="Ameren">
      <a:dk1>
        <a:sysClr val="windowText" lastClr="000000"/>
      </a:dk1>
      <a:lt1>
        <a:sysClr val="window" lastClr="FFFFFF"/>
      </a:lt1>
      <a:dk2>
        <a:srgbClr val="24933C"/>
      </a:dk2>
      <a:lt2>
        <a:srgbClr val="E7E6E6"/>
      </a:lt2>
      <a:accent1>
        <a:srgbClr val="24933C"/>
      </a:accent1>
      <a:accent2>
        <a:srgbClr val="6BB835"/>
      </a:accent2>
      <a:accent3>
        <a:srgbClr val="1B6CB5"/>
      </a:accent3>
      <a:accent4>
        <a:srgbClr val="66C4F1"/>
      </a:accent4>
      <a:accent5>
        <a:srgbClr val="D98C24"/>
      </a:accent5>
      <a:accent6>
        <a:srgbClr val="E31421"/>
      </a:accent6>
      <a:hlink>
        <a:srgbClr val="1B6CB5"/>
      </a:hlink>
      <a:folHlink>
        <a:srgbClr val="2493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ren" id="{DFADF902-E378-4C5F-B47B-B5CE5C7B1591}" vid="{E5ED9AB1-88DB-4DAD-AFFE-D4BC1CABA7C4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Ameren">
  <a:themeElements>
    <a:clrScheme name="Ameren">
      <a:dk1>
        <a:sysClr val="windowText" lastClr="000000"/>
      </a:dk1>
      <a:lt1>
        <a:sysClr val="window" lastClr="FFFFFF"/>
      </a:lt1>
      <a:dk2>
        <a:srgbClr val="24933C"/>
      </a:dk2>
      <a:lt2>
        <a:srgbClr val="E7E6E6"/>
      </a:lt2>
      <a:accent1>
        <a:srgbClr val="24933C"/>
      </a:accent1>
      <a:accent2>
        <a:srgbClr val="6BB835"/>
      </a:accent2>
      <a:accent3>
        <a:srgbClr val="1B6CB5"/>
      </a:accent3>
      <a:accent4>
        <a:srgbClr val="66C4F1"/>
      </a:accent4>
      <a:accent5>
        <a:srgbClr val="D98C24"/>
      </a:accent5>
      <a:accent6>
        <a:srgbClr val="E31421"/>
      </a:accent6>
      <a:hlink>
        <a:srgbClr val="1B6CB5"/>
      </a:hlink>
      <a:folHlink>
        <a:srgbClr val="2493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ren" id="{DFADF902-E378-4C5F-B47B-B5CE5C7B1591}" vid="{E5ED9AB1-88DB-4DAD-AFFE-D4BC1CABA7C4}"/>
    </a:ext>
  </a:extLst>
</a:theme>
</file>

<file path=ppt/theme/theme3.xml><?xml version="1.0" encoding="utf-8"?>
<a:theme xmlns:a="http://schemas.openxmlformats.org/drawingml/2006/main" name="3_Ameren">
  <a:themeElements>
    <a:clrScheme name="Ameren">
      <a:dk1>
        <a:sysClr val="windowText" lastClr="000000"/>
      </a:dk1>
      <a:lt1>
        <a:sysClr val="window" lastClr="FFFFFF"/>
      </a:lt1>
      <a:dk2>
        <a:srgbClr val="24933C"/>
      </a:dk2>
      <a:lt2>
        <a:srgbClr val="E7E6E6"/>
      </a:lt2>
      <a:accent1>
        <a:srgbClr val="24933C"/>
      </a:accent1>
      <a:accent2>
        <a:srgbClr val="6BB835"/>
      </a:accent2>
      <a:accent3>
        <a:srgbClr val="1B6CB5"/>
      </a:accent3>
      <a:accent4>
        <a:srgbClr val="66C4F1"/>
      </a:accent4>
      <a:accent5>
        <a:srgbClr val="D98C24"/>
      </a:accent5>
      <a:accent6>
        <a:srgbClr val="E31421"/>
      </a:accent6>
      <a:hlink>
        <a:srgbClr val="1B6CB5"/>
      </a:hlink>
      <a:folHlink>
        <a:srgbClr val="2493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ren" id="{DFADF902-E378-4C5F-B47B-B5CE5C7B1591}" vid="{E5ED9AB1-88DB-4DAD-AFFE-D4BC1CABA7C4}"/>
    </a:ext>
  </a:extLst>
</a:theme>
</file>

<file path=ppt/theme/theme4.xml><?xml version="1.0" encoding="utf-8"?>
<a:theme xmlns:a="http://schemas.openxmlformats.org/drawingml/2006/main" name="6_Ameren">
  <a:themeElements>
    <a:clrScheme name="Ameren">
      <a:dk1>
        <a:sysClr val="windowText" lastClr="000000"/>
      </a:dk1>
      <a:lt1>
        <a:sysClr val="window" lastClr="FFFFFF"/>
      </a:lt1>
      <a:dk2>
        <a:srgbClr val="24933C"/>
      </a:dk2>
      <a:lt2>
        <a:srgbClr val="E7E6E6"/>
      </a:lt2>
      <a:accent1>
        <a:srgbClr val="24933C"/>
      </a:accent1>
      <a:accent2>
        <a:srgbClr val="6BB835"/>
      </a:accent2>
      <a:accent3>
        <a:srgbClr val="1B6CB5"/>
      </a:accent3>
      <a:accent4>
        <a:srgbClr val="66C4F1"/>
      </a:accent4>
      <a:accent5>
        <a:srgbClr val="D98C24"/>
      </a:accent5>
      <a:accent6>
        <a:srgbClr val="E31421"/>
      </a:accent6>
      <a:hlink>
        <a:srgbClr val="1B6CB5"/>
      </a:hlink>
      <a:folHlink>
        <a:srgbClr val="2493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ren" id="{DFADF902-E378-4C5F-B47B-B5CE5C7B1591}" vid="{E5ED9AB1-88DB-4DAD-AFFE-D4BC1CABA7C4}"/>
    </a:ext>
  </a:extLst>
</a:theme>
</file>

<file path=ppt/theme/theme5.xml><?xml version="1.0" encoding="utf-8"?>
<a:theme xmlns:a="http://schemas.openxmlformats.org/drawingml/2006/main" name="7_Ameren">
  <a:themeElements>
    <a:clrScheme name="Ameren">
      <a:dk1>
        <a:sysClr val="windowText" lastClr="000000"/>
      </a:dk1>
      <a:lt1>
        <a:sysClr val="window" lastClr="FFFFFF"/>
      </a:lt1>
      <a:dk2>
        <a:srgbClr val="24933C"/>
      </a:dk2>
      <a:lt2>
        <a:srgbClr val="E7E6E6"/>
      </a:lt2>
      <a:accent1>
        <a:srgbClr val="24933C"/>
      </a:accent1>
      <a:accent2>
        <a:srgbClr val="6BB835"/>
      </a:accent2>
      <a:accent3>
        <a:srgbClr val="1B6CB5"/>
      </a:accent3>
      <a:accent4>
        <a:srgbClr val="66C4F1"/>
      </a:accent4>
      <a:accent5>
        <a:srgbClr val="D98C24"/>
      </a:accent5>
      <a:accent6>
        <a:srgbClr val="E31421"/>
      </a:accent6>
      <a:hlink>
        <a:srgbClr val="1B6CB5"/>
      </a:hlink>
      <a:folHlink>
        <a:srgbClr val="2493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ren" id="{DFADF902-E378-4C5F-B47B-B5CE5C7B1591}" vid="{E5ED9AB1-88DB-4DAD-AFFE-D4BC1CABA7C4}"/>
    </a:ext>
  </a:extLst>
</a:theme>
</file>

<file path=ppt/theme/theme6.xml><?xml version="1.0" encoding="utf-8"?>
<a:theme xmlns:a="http://schemas.openxmlformats.org/drawingml/2006/main" name="12_Ameren">
  <a:themeElements>
    <a:clrScheme name="Ameren">
      <a:dk1>
        <a:sysClr val="windowText" lastClr="000000"/>
      </a:dk1>
      <a:lt1>
        <a:sysClr val="window" lastClr="FFFFFF"/>
      </a:lt1>
      <a:dk2>
        <a:srgbClr val="24933C"/>
      </a:dk2>
      <a:lt2>
        <a:srgbClr val="E7E6E6"/>
      </a:lt2>
      <a:accent1>
        <a:srgbClr val="24933C"/>
      </a:accent1>
      <a:accent2>
        <a:srgbClr val="6BB835"/>
      </a:accent2>
      <a:accent3>
        <a:srgbClr val="1B6CB5"/>
      </a:accent3>
      <a:accent4>
        <a:srgbClr val="66C4F1"/>
      </a:accent4>
      <a:accent5>
        <a:srgbClr val="D98C24"/>
      </a:accent5>
      <a:accent6>
        <a:srgbClr val="E31421"/>
      </a:accent6>
      <a:hlink>
        <a:srgbClr val="1B6CB5"/>
      </a:hlink>
      <a:folHlink>
        <a:srgbClr val="2493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ren" id="{DFADF902-E378-4C5F-B47B-B5CE5C7B1591}" vid="{E5ED9AB1-88DB-4DAD-AFFE-D4BC1CABA7C4}"/>
    </a:ext>
  </a:extLst>
</a:theme>
</file>

<file path=ppt/theme/theme7.xml><?xml version="1.0" encoding="utf-8"?>
<a:theme xmlns:a="http://schemas.openxmlformats.org/drawingml/2006/main" name="8_Ameren">
  <a:themeElements>
    <a:clrScheme name="Ameren">
      <a:dk1>
        <a:sysClr val="windowText" lastClr="000000"/>
      </a:dk1>
      <a:lt1>
        <a:sysClr val="window" lastClr="FFFFFF"/>
      </a:lt1>
      <a:dk2>
        <a:srgbClr val="24933C"/>
      </a:dk2>
      <a:lt2>
        <a:srgbClr val="E7E6E6"/>
      </a:lt2>
      <a:accent1>
        <a:srgbClr val="24933C"/>
      </a:accent1>
      <a:accent2>
        <a:srgbClr val="6BB835"/>
      </a:accent2>
      <a:accent3>
        <a:srgbClr val="1B6CB5"/>
      </a:accent3>
      <a:accent4>
        <a:srgbClr val="66C4F1"/>
      </a:accent4>
      <a:accent5>
        <a:srgbClr val="D98C24"/>
      </a:accent5>
      <a:accent6>
        <a:srgbClr val="E31421"/>
      </a:accent6>
      <a:hlink>
        <a:srgbClr val="1B6CB5"/>
      </a:hlink>
      <a:folHlink>
        <a:srgbClr val="2493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ren" id="{DFADF902-E378-4C5F-B47B-B5CE5C7B1591}" vid="{E5ED9AB1-88DB-4DAD-AFFE-D4BC1CABA7C4}"/>
    </a:ext>
  </a:extLst>
</a:theme>
</file>

<file path=ppt/theme/theme8.xml><?xml version="1.0" encoding="utf-8"?>
<a:theme xmlns:a="http://schemas.openxmlformats.org/drawingml/2006/main" name="10_Ameren">
  <a:themeElements>
    <a:clrScheme name="Ameren">
      <a:dk1>
        <a:sysClr val="windowText" lastClr="000000"/>
      </a:dk1>
      <a:lt1>
        <a:sysClr val="window" lastClr="FFFFFF"/>
      </a:lt1>
      <a:dk2>
        <a:srgbClr val="24933C"/>
      </a:dk2>
      <a:lt2>
        <a:srgbClr val="E7E6E6"/>
      </a:lt2>
      <a:accent1>
        <a:srgbClr val="24933C"/>
      </a:accent1>
      <a:accent2>
        <a:srgbClr val="6BB835"/>
      </a:accent2>
      <a:accent3>
        <a:srgbClr val="1B6CB5"/>
      </a:accent3>
      <a:accent4>
        <a:srgbClr val="66C4F1"/>
      </a:accent4>
      <a:accent5>
        <a:srgbClr val="D98C24"/>
      </a:accent5>
      <a:accent6>
        <a:srgbClr val="E31421"/>
      </a:accent6>
      <a:hlink>
        <a:srgbClr val="1B6CB5"/>
      </a:hlink>
      <a:folHlink>
        <a:srgbClr val="2493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ren" id="{DFADF902-E378-4C5F-B47B-B5CE5C7B1591}" vid="{E5ED9AB1-88DB-4DAD-AFFE-D4BC1CABA7C4}"/>
    </a:ext>
  </a:extLst>
</a:theme>
</file>

<file path=ppt/theme/theme9.xml><?xml version="1.0" encoding="utf-8"?>
<a:theme xmlns:a="http://schemas.openxmlformats.org/drawingml/2006/main" name="11_Ameren">
  <a:themeElements>
    <a:clrScheme name="Ameren">
      <a:dk1>
        <a:sysClr val="windowText" lastClr="000000"/>
      </a:dk1>
      <a:lt1>
        <a:sysClr val="window" lastClr="FFFFFF"/>
      </a:lt1>
      <a:dk2>
        <a:srgbClr val="24933C"/>
      </a:dk2>
      <a:lt2>
        <a:srgbClr val="E7E6E6"/>
      </a:lt2>
      <a:accent1>
        <a:srgbClr val="24933C"/>
      </a:accent1>
      <a:accent2>
        <a:srgbClr val="6BB835"/>
      </a:accent2>
      <a:accent3>
        <a:srgbClr val="1B6CB5"/>
      </a:accent3>
      <a:accent4>
        <a:srgbClr val="66C4F1"/>
      </a:accent4>
      <a:accent5>
        <a:srgbClr val="D98C24"/>
      </a:accent5>
      <a:accent6>
        <a:srgbClr val="E31421"/>
      </a:accent6>
      <a:hlink>
        <a:srgbClr val="1B6CB5"/>
      </a:hlink>
      <a:folHlink>
        <a:srgbClr val="2493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eren" id="{DFADF902-E378-4C5F-B47B-B5CE5C7B1591}" vid="{E5ED9AB1-88DB-4DAD-AFFE-D4BC1CABA7C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da446e0-7df1-4255-997d-851c77c03390">
      <UserInfo>
        <DisplayName>Pittman, Michael</DisplayName>
        <AccountId>12</AccountId>
        <AccountType/>
      </UserInfo>
      <UserInfo>
        <DisplayName>Faggett, Jimmy</DisplayName>
        <AccountId>14</AccountId>
        <AccountType/>
      </UserInfo>
    </SharedWithUsers>
    <lcf76f155ced4ddcb4097134ff3c332f xmlns="4a9267dc-f95c-41ab-b265-6b4b131bfbc3">
      <Terms xmlns="http://schemas.microsoft.com/office/infopath/2007/PartnerControls"/>
    </lcf76f155ced4ddcb4097134ff3c332f>
    <TaxCatchAll xmlns="eda446e0-7df1-4255-997d-851c77c0339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110B8E3B7B8948A8EE7326B63AB5A0" ma:contentTypeVersion="12" ma:contentTypeDescription="Create a new document." ma:contentTypeScope="" ma:versionID="ad80a59e0cf5f18d381c13318cd1ffef">
  <xsd:schema xmlns:xsd="http://www.w3.org/2001/XMLSchema" xmlns:xs="http://www.w3.org/2001/XMLSchema" xmlns:p="http://schemas.microsoft.com/office/2006/metadata/properties" xmlns:ns2="4a9267dc-f95c-41ab-b265-6b4b131bfbc3" xmlns:ns3="eda446e0-7df1-4255-997d-851c77c03390" targetNamespace="http://schemas.microsoft.com/office/2006/metadata/properties" ma:root="true" ma:fieldsID="cdcd5108ad40e594213ca6f59c3a5d1c" ns2:_="" ns3:_="">
    <xsd:import namespace="4a9267dc-f95c-41ab-b265-6b4b131bfbc3"/>
    <xsd:import namespace="eda446e0-7df1-4255-997d-851c77c033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9267dc-f95c-41ab-b265-6b4b131bfb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a1da4855-4edc-4d1c-82df-1c029e91f9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a446e0-7df1-4255-997d-851c77c03390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1f48261f-d696-41ad-b024-4f630fb7fc16}" ma:internalName="TaxCatchAll" ma:showField="CatchAllData" ma:web="eda446e0-7df1-4255-997d-851c77c033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0260D48-1A3B-4B9B-BED7-C034F90418EE}">
  <ds:schemaRefs>
    <ds:schemaRef ds:uri="4a9267dc-f95c-41ab-b265-6b4b131bfbc3"/>
    <ds:schemaRef ds:uri="eda446e0-7df1-4255-997d-851c77c0339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1355337-B54A-4C62-8EE0-650B8E0BD0EF}">
  <ds:schemaRefs>
    <ds:schemaRef ds:uri="4a9267dc-f95c-41ab-b265-6b4b131bfbc3"/>
    <ds:schemaRef ds:uri="eda446e0-7df1-4255-997d-851c77c0339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D2F9EF8-F262-4BED-B511-3CE39646FE9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8748</TotalTime>
  <Words>0</Words>
  <Application>Microsoft Office PowerPoint</Application>
  <PresentationFormat>Custom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3</vt:i4>
      </vt:variant>
    </vt:vector>
  </HeadingPairs>
  <TitlesOfParts>
    <vt:vector size="21" baseType="lpstr">
      <vt:lpstr>Arial</vt:lpstr>
      <vt:lpstr>Calibri</vt:lpstr>
      <vt:lpstr>Ameren</vt:lpstr>
      <vt:lpstr>9_Ameren</vt:lpstr>
      <vt:lpstr>3_Ameren</vt:lpstr>
      <vt:lpstr>6_Ameren</vt:lpstr>
      <vt:lpstr>7_Ameren</vt:lpstr>
      <vt:lpstr>12_Ameren</vt:lpstr>
      <vt:lpstr>8_Ameren</vt:lpstr>
      <vt:lpstr>10_Ameren</vt:lpstr>
      <vt:lpstr>11_Ameren</vt:lpstr>
      <vt:lpstr>13_Ameren</vt:lpstr>
      <vt:lpstr>2_Ameren</vt:lpstr>
      <vt:lpstr>1_Ameren</vt:lpstr>
      <vt:lpstr>15_Ameren</vt:lpstr>
      <vt:lpstr>5_Ameren</vt:lpstr>
      <vt:lpstr>GREEN TITLE_SPINNING JOURNEY</vt:lpstr>
      <vt:lpstr>GREEN TITLE_JOURNEY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 BUS Slide Template</dc:title>
  <dc:creator>e161999</dc:creator>
  <cp:lastModifiedBy>Sills, Zach</cp:lastModifiedBy>
  <cp:revision>21</cp:revision>
  <dcterms:created xsi:type="dcterms:W3CDTF">2023-11-27T15:05:02Z</dcterms:created>
  <dcterms:modified xsi:type="dcterms:W3CDTF">2024-02-21T21:32:33Z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2023-10-17T00:00:00Z</vt:filetime>
  </property>
  <property fmtid="{D5CDD505-2E9C-101B-9397-08002B2CF9AE}" pid="3" name="Creator">
    <vt:lpwstr>PScript5.dll Version 5.2.2</vt:lpwstr>
  </property>
  <property fmtid="{D5CDD505-2E9C-101B-9397-08002B2CF9AE}" pid="4" name="LastSaved">
    <vt:filetime>2023-11-27T00:00:00Z</vt:filetime>
  </property>
  <property fmtid="{D5CDD505-2E9C-101B-9397-08002B2CF9AE}" pid="5" name="Producer">
    <vt:lpwstr>Acrobat Distiller 20.0 (Windows)</vt:lpwstr>
  </property>
  <property fmtid="{D5CDD505-2E9C-101B-9397-08002B2CF9AE}" pid="6" name="MSIP_Label_c968a81f-7ed4-4faa-9408-9652e001dd96_Enabled">
    <vt:lpwstr>true</vt:lpwstr>
  </property>
  <property fmtid="{D5CDD505-2E9C-101B-9397-08002B2CF9AE}" pid="7" name="MSIP_Label_c968a81f-7ed4-4faa-9408-9652e001dd96_SetDate">
    <vt:lpwstr>2023-12-06T19:12:21Z</vt:lpwstr>
  </property>
  <property fmtid="{D5CDD505-2E9C-101B-9397-08002B2CF9AE}" pid="8" name="MSIP_Label_c968a81f-7ed4-4faa-9408-9652e001dd96_Method">
    <vt:lpwstr>Privileged</vt:lpwstr>
  </property>
  <property fmtid="{D5CDD505-2E9C-101B-9397-08002B2CF9AE}" pid="9" name="MSIP_Label_c968a81f-7ed4-4faa-9408-9652e001dd96_Name">
    <vt:lpwstr>Unrestricted</vt:lpwstr>
  </property>
  <property fmtid="{D5CDD505-2E9C-101B-9397-08002B2CF9AE}" pid="10" name="MSIP_Label_c968a81f-7ed4-4faa-9408-9652e001dd96_SiteId">
    <vt:lpwstr>b64da4ac-e800-4cfc-8931-e607f720a1b8</vt:lpwstr>
  </property>
  <property fmtid="{D5CDD505-2E9C-101B-9397-08002B2CF9AE}" pid="11" name="MSIP_Label_c968a81f-7ed4-4faa-9408-9652e001dd96_ActionId">
    <vt:lpwstr>2fe3e39b-2e2b-418a-b17b-f59db69d75aa</vt:lpwstr>
  </property>
  <property fmtid="{D5CDD505-2E9C-101B-9397-08002B2CF9AE}" pid="12" name="MSIP_Label_c968a81f-7ed4-4faa-9408-9652e001dd96_ContentBits">
    <vt:lpwstr>0</vt:lpwstr>
  </property>
  <property fmtid="{D5CDD505-2E9C-101B-9397-08002B2CF9AE}" pid="13" name="MediaServiceImageTags">
    <vt:lpwstr/>
  </property>
  <property fmtid="{D5CDD505-2E9C-101B-9397-08002B2CF9AE}" pid="14" name="ContentTypeId">
    <vt:lpwstr>0x010100C8110B8E3B7B8948A8EE7326B63AB5A0</vt:lpwstr>
  </property>
  <property fmtid="{D5CDD505-2E9C-101B-9397-08002B2CF9AE}" pid="15" name="ComplianceAssetId">
    <vt:lpwstr/>
  </property>
  <property fmtid="{D5CDD505-2E9C-101B-9397-08002B2CF9AE}" pid="16" name="_ExtendedDescription">
    <vt:lpwstr/>
  </property>
  <property fmtid="{D5CDD505-2E9C-101B-9397-08002B2CF9AE}" pid="17" name="_activity">
    <vt:lpwstr>{"FileActivityType":"6","FileActivityTimeStamp":"2023-12-06T21:28:12.640Z","FileActivityUsersOnPage":[{"DisplayName":"Fields, Adam","Id":"q122073@ameren.com"}],"FileActivityNavigationId":null}</vt:lpwstr>
  </property>
  <property fmtid="{D5CDD505-2E9C-101B-9397-08002B2CF9AE}" pid="18" name="TriggerFlowInfo">
    <vt:lpwstr/>
  </property>
</Properties>
</file>