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0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1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27" r:id="rId6"/>
    <p:sldMasterId id="2147485236" r:id="rId7"/>
    <p:sldMasterId id="2147485202" r:id="rId8"/>
    <p:sldMasterId id="2147485167" r:id="rId9"/>
    <p:sldMasterId id="2147485208" r:id="rId10"/>
    <p:sldMasterId id="2147485220" r:id="rId11"/>
    <p:sldMasterId id="2147485211" r:id="rId12"/>
    <p:sldMasterId id="2147485224" r:id="rId13"/>
    <p:sldMasterId id="2147485214" r:id="rId14"/>
    <p:sldMasterId id="2147485217" r:id="rId15"/>
    <p:sldMasterId id="2147485245" r:id="rId16"/>
    <p:sldMasterId id="2147485174" r:id="rId17"/>
  </p:sldMasterIdLst>
  <p:notesMasterIdLst>
    <p:notesMasterId r:id="rId22"/>
  </p:notesMasterIdLst>
  <p:handoutMasterIdLst>
    <p:handoutMasterId r:id="rId23"/>
  </p:handoutMasterIdLst>
  <p:sldIdLst>
    <p:sldId id="301" r:id="rId18"/>
    <p:sldId id="302" r:id="rId19"/>
    <p:sldId id="303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95F100-B920-B00E-45A3-DA932ECF075E}" name="Faggett, Jimmy" initials="FJ" userId="S::q171320@ameren.com::558de867-76bd-4d4b-a3bd-71f155dafc80" providerId="AD"/>
  <p188:author id="{FAF9AA03-1A0A-FCFA-07A6-53A179B7EE3D}" name="Goldensoph, Emily S" initials="GES" userId="S::Q101712@ameren.com::e6d7ed43-bd47-47a1-a78f-67020887c0ec" providerId="AD"/>
  <p188:author id="{B9DAC215-9B02-C712-4F1F-A40C022F72A0}" name="Egan, Amanda" initials="EA" userId="S::q152550@ameren.com::019671d4-5f97-4726-8c0e-2cd5c6deabea" providerId="AD"/>
  <p188:author id="{EFDAA51A-AAAA-E245-FBFE-483941540143}" name="Cranford, Brook" initials="CB" userId="S::q153686@ameren.com::355992fb-2587-4156-ae9c-637f529a6120" providerId="AD"/>
  <p188:author id="{163F7F1B-39B7-E0D1-4B12-5F2CEC828765}" name="Birschbach, Joe" initials="BJ" userId="S::q147869@ameren.com::973f3a36-bf81-4162-a185-510c883a436f" providerId="AD"/>
  <p188:author id="{3CF5CC2B-36AB-BCD4-D805-3BF6A3E09B55}" name="Faggett, Jimmy" initials="FJ" userId="S::Q171320@ameren.com::558de867-76bd-4d4b-a3bd-71f155dafc80" providerId="AD"/>
  <p188:author id="{54992A30-22A1-7E5F-A882-0CDFE9D10533}" name="Poynton, Jim" initials="PJ" userId="S::q132907@ameren.com::3cf10ac6-64b8-4756-9fcc-897268a7f563" providerId="AD"/>
  <p188:author id="{AD1B9B31-C4DE-2F4F-A1FC-DF10D02BE8C4}" name="Tyler, Thomas" initials="TT" userId="S::q175155@ameren.com::77e708d1-1913-4a54-81ad-a43f933c900c" providerId="AD"/>
  <p188:author id="{FF740332-82F5-40CF-7DEB-5CAE26FC2211}" name="Drea, Thomas" initials="DT" userId="S::q122076@ameren.com::810e615f-8a68-4261-8413-a0e2d4fb9df2" providerId="AD"/>
  <p188:author id="{8AEA283C-7181-D557-20EF-398DEACFCAD5}" name="Miller, Kathleen" initials="MK [2]" userId="S::q126400@ameren.com::a5a5a972-1dba-49ea-9e4a-d2bc7e54c2f2" providerId="AD"/>
  <p188:author id="{8EDBE643-6181-AED6-6F6F-F20DB659E534}" name="Baumgartner, Robert" initials="BR" userId="S::q104746@ameren.com::f4328225-551c-4630-89f3-bedcdc88c666" providerId="AD"/>
  <p188:author id="{48DB8347-0C78-A43B-FB77-D2DAAC96BD54}" name="Lavallee, Jonathan" initials="LJ" userId="S::q124361@ameren.com::b01f8297-cc3c-4c16-bae2-cffc6e2777d6" providerId="AD"/>
  <p188:author id="{54802A4C-124C-8450-0D53-D2D08009B3B2}" name="Nakayama, Brent" initials="NB" userId="S::q178784@ameren.com::d0c24618-8815-4a37-afd7-ebfd822eb8b3" providerId="AD"/>
  <p188:author id="{362A464C-846E-CA03-F852-2128C821A9BE}" name="Fegley, Jason" initials="FJ" userId="S::q152554@ameren.com::5049b487-9ae8-425c-aa89-def9a51d9041" providerId="AD"/>
  <p188:author id="{ECCCDB4E-9F51-4478-FA20-C8A96836C4DC}" name="Perry, Shane" initials="PS" userId="S::q172820@ameren.com::d9315b06-86b4-4272-b5e7-57818bff5240" providerId="AD"/>
  <p188:author id="{54ED055B-271D-B242-A4CD-F52E0ABB5448}" name="Rusteberg, Robert" initials="RR" userId="S::q125759@ameren.com::2893f203-7fb1-4cab-a48a-ca8e09658f18" providerId="AD"/>
  <p188:author id="{AF9B3A5B-39D5-1B1C-21E0-88B438D708CA}" name="Daller, Sidney J" initials="DJ" userId="S::q142010@ameren.com::df1d9202-cda6-4d61-b259-a648d8e96518" providerId="AD"/>
  <p188:author id="{CB9F285F-ED4A-5C78-6409-AC5332ABE0DF}" name="Hill, Stephanie" initials="HS" userId="S::q174080@ameren.com::2abc409b-a72b-4efb-94d6-3527b448f8ef" providerId="AD"/>
  <p188:author id="{9727F85F-2A4D-03CE-C98B-92F14D2648FA}" name="Edwards, Micheal G" initials="EG" userId="S::q106906@ameren.com::95bd0b64-6042-4590-95ec-17d220637bad" providerId="AD"/>
  <p188:author id="{221B6E60-4C36-D605-E861-4669EB6474A3}" name="Vaughn, Andrew C" initials="VC" userId="S::q105553@ameren.com::48671168-2cc0-44f4-8bf1-a9b19432cc91" providerId="AD"/>
  <p188:author id="{AF4FB265-FD0C-EAE0-6682-CFC151064F4E}" name="Nelson, Jordan" initials="NJ" userId="S::q147821@ameren.com::2030e29d-4168-4ee4-8047-ce7c95e7dc4d" providerId="AD"/>
  <p188:author id="{D72CBE6C-8767-EB74-7946-E35DF67CCEEF}" name="Nafziger, Kirstin" initials="NK" userId="S::q154157@ameren.com::16dd2504-6505-4f50-8fb2-05b39019d1bf" providerId="AD"/>
  <p188:author id="{D56EB36D-02AA-2F49-364E-5E4932772134}" name="DEEB, ALEXANDER" initials="DA" userId="S::q178332@ameren.com::ae6f6a17-0d1d-4d4e-9b14-5332ea3f0828" providerId="AD"/>
  <p188:author id="{FCAD7C72-13E1-E456-8AC0-9F36CC1DDC21}" name="Carroll, John" initials="CJ" userId="S::q129708@ameren.com::53758dfb-3af5-4388-94b9-a561302e308c" providerId="AD"/>
  <p188:author id="{BAB96A7A-3630-CE6A-41FA-6227D2961018}" name="Campbell, Kasey" initials="CK" userId="S::q117585@ameren.com::430a4dd2-1050-4774-9b3e-c2e2a1973990" providerId="AD"/>
  <p188:author id="{8E4D7585-7DCA-F232-D1DA-99042C024E80}" name="Miller, Kathleen" initials="MK" userId="S::Q126400@ameren.com::a5a5a972-1dba-49ea-9e4a-d2bc7e54c2f2" providerId="AD"/>
  <p188:author id="{6EC2848E-66EA-07A9-5A71-9FF8510C8C01}" name="Johns, Jack" initials="JJ" userId="S::q174616@ameren.com::e28f3ef9-029e-45ad-939a-dd07eaadd023" providerId="AD"/>
  <p188:author id="{726429AF-0571-1DAF-94F5-0167E4CBCF63}" name="Escue, Lance S" initials="ES" userId="S::q85474@ameren.com::7edf5b26-a8e5-406b-b24c-1306c91539c1" providerId="AD"/>
  <p188:author id="{E22F28D8-C088-5857-4ECA-076A7415AEEC}" name="Vaughn, Andrew C" initials="VAC" userId="S::Q105553@ameren.com::48671168-2cc0-44f4-8bf1-a9b19432cc91" providerId="AD"/>
  <p188:author id="{F63203E2-CFE3-42AE-6300-FE9C3EC4BDA4}" name="Marner, Scott" initials="MS" userId="S::q131784@ameren.com::66a4947a-4a70-40bf-9748-9d84d0b4bcfa" providerId="AD"/>
  <p188:author id="{16FF46EA-3E83-98FB-EC18-3251962F4ADB}" name="Drayton, Cecelia" initials="DC" userId="S::q168068@ameren.com::22f346de-a179-4dd7-b6cb-04f28ff3e305" providerId="AD"/>
  <p188:author id="{44EE30EB-8488-1895-2475-1BD8DA897853}" name="Michael, Jennifer" initials="MJ" userId="S::q157471@ameren.com::0f311503-b037-450c-97cf-142637826673" providerId="AD"/>
  <p188:author id="{CBC806EC-9B57-08B0-E185-BE44C70A45BC}" name="Audo, Mallory" initials="AM" userId="S::q149340@ameren.com::539790e8-83de-4af4-8a67-56fc09e0b820" providerId="AD"/>
  <p188:author id="{F5714EF9-520A-BFB6-080F-A0058E0392B6}" name="Reiff, Andrea" initials="RA" userId="S::q163059@ameren.com::b3cc00b9-bc93-4bee-a6c3-9339d2eb22c8" providerId="AD"/>
  <p188:author id="{AA6158FF-F76C-5F82-43CB-CC19175CD5F8}" name="Fields, Adam" initials="FA" userId="S::q122073@ameren.com::4167d8fc-2348-4b31-8f3b-ce2ebcfabd2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ler, Kathleen" initials="MK" lastIdx="41" clrIdx="0">
    <p:extLst>
      <p:ext uri="{19B8F6BF-5375-455C-9EA6-DF929625EA0E}">
        <p15:presenceInfo xmlns:p15="http://schemas.microsoft.com/office/powerpoint/2012/main" userId="S-1-5-21-954168176-523266610-6498272-329056" providerId="AD"/>
      </p:ext>
    </p:extLst>
  </p:cmAuthor>
  <p:cmAuthor id="2" name="Michael, Jennifer" initials="MJ" lastIdx="3" clrIdx="1">
    <p:extLst>
      <p:ext uri="{19B8F6BF-5375-455C-9EA6-DF929625EA0E}">
        <p15:presenceInfo xmlns:p15="http://schemas.microsoft.com/office/powerpoint/2012/main" userId="S-1-5-21-954168176-523266610-6498272-544223" providerId="AD"/>
      </p:ext>
    </p:extLst>
  </p:cmAuthor>
  <p:cmAuthor id="3" name="Miller, Kathleen" initials="MK [2]" lastIdx="1" clrIdx="2">
    <p:extLst>
      <p:ext uri="{19B8F6BF-5375-455C-9EA6-DF929625EA0E}">
        <p15:presenceInfo xmlns:p15="http://schemas.microsoft.com/office/powerpoint/2012/main" userId="S::q126400@ameren.com::a5a5a972-1dba-49ea-9e4a-d2bc7e54c2f2" providerId="AD"/>
      </p:ext>
    </p:extLst>
  </p:cmAuthor>
  <p:cmAuthor id="4" name="Lavallee, Jonathan" initials="LJ" lastIdx="1" clrIdx="3">
    <p:extLst>
      <p:ext uri="{19B8F6BF-5375-455C-9EA6-DF929625EA0E}">
        <p15:presenceInfo xmlns:p15="http://schemas.microsoft.com/office/powerpoint/2012/main" userId="S::q124361@ameren.com::b01f8297-cc3c-4c16-bae2-cffc6e2777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AEC"/>
    <a:srgbClr val="24933C"/>
    <a:srgbClr val="8D248A"/>
    <a:srgbClr val="008000"/>
    <a:srgbClr val="CE291C"/>
    <a:srgbClr val="FFFF99"/>
    <a:srgbClr val="99CC00"/>
    <a:srgbClr val="CCECFF"/>
    <a:srgbClr val="E23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8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Master" Target="slideMasters/slideMaster8.xml"/><Relationship Id="rId18" Type="http://schemas.openxmlformats.org/officeDocument/2006/relationships/slide" Target="slides/slide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0" Type="http://schemas.openxmlformats.org/officeDocument/2006/relationships/slide" Target="slides/slide3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Master" Target="slideMasters/slideMaster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B5816-BFAA-4B2C-9049-848B187A0E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54CE3-E387-4DEC-A512-6BA96D3A6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2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7ADFD-4227-4939-AB7B-A40036E6981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0F19A-BC50-43CD-AE36-58B9363AF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5206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11564471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11564471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3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434" y="1789114"/>
            <a:ext cx="10568801" cy="4352084"/>
          </a:xfrm>
          <a:prstGeom prst="rect">
            <a:avLst/>
          </a:prstGeom>
        </p:spPr>
        <p:txBody>
          <a:bodyPr/>
          <a:lstStyle>
            <a:lvl1pPr marL="242060"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474" y="1789114"/>
            <a:ext cx="7693114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6059" y="1788739"/>
            <a:ext cx="2622176" cy="4352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11DE-BE5E-D37B-A147-B57741C0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876E-598B-D4E9-1EE4-E26C7210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8154" y="1829548"/>
            <a:ext cx="4969533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60DB5-4D6E-4C2A-9FC2-DD20F78A3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8702" y="1829548"/>
            <a:ext cx="4969533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8430E-F8D3-F71A-4D25-B1576509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55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078EC-6D52-09AE-DA8B-4DB29AD4D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434" y="1680883"/>
            <a:ext cx="5214454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D1FC-3520-7460-7756-1B771B22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9434" y="2504515"/>
            <a:ext cx="5214454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1294-A334-2BA4-69D4-BA038E050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0537" y="1680883"/>
            <a:ext cx="5214454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E02D4-D456-2800-9402-6D9BDE14D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0537" y="2504515"/>
            <a:ext cx="5214454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E04FF-0420-FCA8-8F53-6ACDAE0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C7E7A9-549E-1D88-2D00-A6B16F0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96" y="329548"/>
            <a:ext cx="8129592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18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5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79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560" y="1815353"/>
            <a:ext cx="8518675" cy="4045324"/>
          </a:xfrm>
          <a:prstGeom prst="rect">
            <a:avLst/>
          </a:prstGeo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62" y="329548"/>
            <a:ext cx="8195726" cy="13250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478" y="1815354"/>
            <a:ext cx="2711456" cy="40453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FBBE7-A0BA-820A-F4E2-71B907B3F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7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0D69E621-E94F-7B4B-2F79-A93F764ACBDF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0D69E621-E94F-7B4B-2F79-A93F764ACB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053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FBBE7-A0BA-820A-F4E2-71B907B3F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7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8ACC07CC-8825-0CF1-01BF-5DCBC23BB7A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8ACC07CC-8825-0CF1-01BF-5DCBC23BB7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FBBE7-A0BA-820A-F4E2-71B907B3F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91995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514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789114"/>
            <a:ext cx="11564471" cy="4352084"/>
          </a:xfrm>
          <a:prstGeom prst="rect">
            <a:avLst/>
          </a:prstGeom>
        </p:spPr>
        <p:txBody>
          <a:bodyPr/>
          <a:lstStyle>
            <a:lvl1pPr marL="242060"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09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736343-0459-8C93-FF29-185E8C1F13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2"/>
            <a:ext cx="12191990" cy="6857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12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3505D2-ACC3-D8A6-CA1C-31FEF1C44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2" cy="6857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18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3505D2-ACC3-D8A6-CA1C-31FEF1C44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1" cy="6857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48118"/>
            <a:ext cx="7597588" cy="2784662"/>
          </a:xfrm>
          <a:prstGeom prst="rect">
            <a:avLst/>
          </a:prstGeom>
        </p:spPr>
        <p:txBody>
          <a:bodyPr anchor="b"/>
          <a:lstStyle>
            <a:lvl1pPr>
              <a:defRPr sz="5294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559393"/>
            <a:ext cx="7597588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bg1">
                    <a:lumMod val="8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73741"/>
            <a:ext cx="2744041" cy="365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41606-744B-C676-4D06-AC89ECDB5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8" y="807829"/>
            <a:ext cx="4050475" cy="9402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07681392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4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413E971A-50EF-C892-ADC0-C3DC7E5E0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34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DE6013-961F-5991-8968-C62FBAB7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1ED2F8-CFFA-78E1-4BE4-61F0DE70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5454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597588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789114"/>
            <a:ext cx="7597588" cy="4352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3059" y="1788739"/>
            <a:ext cx="3765176" cy="4352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46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06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02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815353"/>
            <a:ext cx="5244353" cy="4045324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3766" y="1815354"/>
            <a:ext cx="2151529" cy="40453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4" y="1789114"/>
            <a:ext cx="8807824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6059" y="1788739"/>
            <a:ext cx="2622176" cy="43520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D7EEF4-E2B8-7DF5-A3ED-B43B0A401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FF006A-77E4-85F2-537E-2E32BB14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450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715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2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  <a:prstGeom prst="rect">
            <a:avLst/>
          </a:prstGeo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55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58A337-787D-95BE-4179-C6C80EA0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4B22B7-EEC7-DD22-2DC8-DC81182F3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4970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16CB2D-A775-C0D6-637F-446E277D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0372A3-0472-4D83-75A8-C8268CC72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10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11DE-BE5E-D37B-A147-B57741C0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876E-598B-D4E9-1EE4-E26C7210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764" y="1829548"/>
            <a:ext cx="5647765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60DB5-4D6E-4C2A-9FC2-DD20F78A3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470" y="1829548"/>
            <a:ext cx="5647765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8430E-F8D3-F71A-4D25-B1576509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38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3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789114"/>
            <a:ext cx="7799294" cy="4352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95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65" y="1075766"/>
            <a:ext cx="7597588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765" y="4168588"/>
            <a:ext cx="7597588" cy="1613647"/>
          </a:xfr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0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AA0613-1874-B51B-8FD5-F41AF98E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799294" cy="9277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2896F9-CDCA-F4C8-6CCD-1AC2A332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337310"/>
            <a:ext cx="7799294" cy="480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922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329548"/>
            <a:ext cx="7597588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1789114"/>
            <a:ext cx="7597588" cy="4352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3059" y="1788739"/>
            <a:ext cx="3765176" cy="4352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97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56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21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815353"/>
            <a:ext cx="5244353" cy="4045324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3766" y="1815354"/>
            <a:ext cx="2151529" cy="40453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078EC-6D52-09AE-DA8B-4DB29AD4D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153" y="1680883"/>
            <a:ext cx="5647765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D1FC-3520-7460-7756-1B771B22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4153" y="2504515"/>
            <a:ext cx="5647765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1294-A334-2BA4-69D4-BA038E050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227" y="1680883"/>
            <a:ext cx="5647765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E02D4-D456-2800-9402-6D9BDE14D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227" y="2504515"/>
            <a:ext cx="5647765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E04FF-0420-FCA8-8F53-6ACDAE0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C7E7A9-549E-1D88-2D00-A6B16F0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102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4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0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117" y="1815353"/>
            <a:ext cx="8606118" cy="4045324"/>
          </a:xfrm>
          <a:prstGeom prst="rect">
            <a:avLst/>
          </a:prstGeo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3765" y="1815354"/>
            <a:ext cx="2744041" cy="40453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582" y="1075766"/>
            <a:ext cx="10793653" cy="2958353"/>
          </a:xfrm>
        </p:spPr>
        <p:txBody>
          <a:bodyPr anchor="b"/>
          <a:lstStyle>
            <a:lvl1pPr algn="l">
              <a:defRPr sz="529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582" y="4168588"/>
            <a:ext cx="10793653" cy="16136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17/06/relationships/model3d" Target="../media/model3d1.glb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4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4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1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6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microsoft.com/office/2017/06/relationships/model3d" Target="../media/model3d1.glb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Relationship Id="rId14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2958" y="469097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997207162"/>
                  </p:ext>
                </p:extLst>
              </p:nvPr>
            </p:nvGraphicFramePr>
            <p:xfrm rot="21323362">
              <a:off x="-1026217" y="4842907"/>
              <a:ext cx="14791924" cy="4523855"/>
            </p:xfrm>
            <a:graphic>
              <a:graphicData uri="http://schemas.microsoft.com/office/drawing/2017/model3d">
                <am3d:model3d r:embed="rId11">
                  <am3d:spPr>
                    <a:xfrm rot="21323362">
                      <a:off x="0" y="0"/>
                      <a:ext cx="14791924" cy="4523855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66863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323362">
                <a:off x="-1026217" y="4842907"/>
                <a:ext cx="14791924" cy="452385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rgbClr val="24933C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8" r:id="rId1"/>
    <p:sldLayoutId id="2147485229" r:id="rId2"/>
    <p:sldLayoutId id="2147485230" r:id="rId3"/>
    <p:sldLayoutId id="2147485231" r:id="rId4"/>
    <p:sldLayoutId id="2147485232" r:id="rId5"/>
    <p:sldLayoutId id="2147485233" r:id="rId6"/>
    <p:sldLayoutId id="2147485234" r:id="rId7"/>
    <p:sldLayoutId id="2147485235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40"/>
                                          </p:val>
                                        </p:tav>
                                        <p:tav tm="3330">
                                          <p:val>
                                            <p:fltVal val="39.8698"/>
                                          </p:val>
                                        </p:tav>
                                        <p:tav tm="6660">
                                          <p:val>
                                            <p:fltVal val="39.4913"/>
                                          </p:val>
                                        </p:tav>
                                        <p:tav tm="9990">
                                          <p:val>
                                            <p:fltVal val="38.8821"/>
                                          </p:val>
                                        </p:tav>
                                        <p:tav tm="13320">
                                          <p:val>
                                            <p:fltVal val="38.0599"/>
                                          </p:val>
                                        </p:tav>
                                        <p:tav tm="16650">
                                          <p:val>
                                            <p:fltVal val="37.0425"/>
                                          </p:val>
                                        </p:tav>
                                        <p:tav tm="19970">
                                          <p:val>
                                            <p:fltVal val="35.8515"/>
                                          </p:val>
                                        </p:tav>
                                        <p:tav tm="23290">
                                          <p:val>
                                            <p:fltVal val="34.5015"/>
                                          </p:val>
                                        </p:tav>
                                        <p:tav tm="26620">
                                          <p:val>
                                            <p:fltVal val="33.0055"/>
                                          </p:val>
                                        </p:tav>
                                        <p:tav tm="29950">
                                          <p:val>
                                            <p:fltVal val="31.3851"/>
                                          </p:val>
                                        </p:tav>
                                        <p:tav tm="33280">
                                          <p:val>
                                            <p:fltVal val="29.658"/>
                                          </p:val>
                                        </p:tav>
                                        <p:tav tm="36610">
                                          <p:val>
                                            <p:fltVal val="27.8419"/>
                                          </p:val>
                                        </p:tav>
                                        <p:tav tm="39940">
                                          <p:val>
                                            <p:fltVal val="25.9545"/>
                                          </p:val>
                                        </p:tav>
                                        <p:tav tm="43270">
                                          <p:val>
                                            <p:fltVal val="24.0136"/>
                                          </p:val>
                                        </p:tav>
                                        <p:tav tm="46600">
                                          <p:val>
                                            <p:fltVal val="22.0368"/>
                                          </p:val>
                                        </p:tav>
                                        <p:tav tm="49930">
                                          <p:val>
                                            <p:fltVal val="20.0419"/>
                                          </p:val>
                                        </p:tav>
                                        <p:tav tm="53250">
                                          <p:val>
                                            <p:fltVal val="18.0527"/>
                                          </p:val>
                                        </p:tav>
                                        <p:tav tm="56580">
                                          <p:val>
                                            <p:fltVal val="16.0747"/>
                                          </p:val>
                                        </p:tav>
                                        <p:tav tm="59900">
                                          <p:val>
                                            <p:fltVal val="14.1376"/>
                                          </p:val>
                                        </p:tav>
                                        <p:tav tm="63220">
                                          <p:val>
                                            <p:fltVal val="12.2528"/>
                                          </p:val>
                                        </p:tav>
                                        <p:tav tm="66540">
                                          <p:val>
                                            <p:fltVal val="10.4379"/>
                                          </p:val>
                                        </p:tav>
                                        <p:tav tm="69870">
                                          <p:val>
                                            <p:fltVal val="8.7056"/>
                                          </p:val>
                                        </p:tav>
                                        <p:tav tm="73190">
                                          <p:val>
                                            <p:fltVal val="7.0836"/>
                                          </p:val>
                                        </p:tav>
                                        <p:tav tm="76510">
                                          <p:val>
                                            <p:fltVal val="5.5844"/>
                                          </p:val>
                                        </p:tav>
                                        <p:tav tm="79830">
                                          <p:val>
                                            <p:fltVal val="4.2254"/>
                                          </p:val>
                                        </p:tav>
                                        <p:tav tm="83160">
                                          <p:val>
                                            <p:fltVal val="3.0209"/>
                                          </p:val>
                                        </p:tav>
                                        <p:tav tm="86480">
                                          <p:val>
                                            <p:fltVal val="1.9957"/>
                                          </p:val>
                                        </p:tav>
                                        <p:tav tm="89800">
                                          <p:val>
                                            <p:fltVal val="1.1635"/>
                                          </p:val>
                                        </p:tav>
                                        <p:tav tm="93120">
                                          <p:val>
                                            <p:fltVal val="0.5419"/>
                                          </p:val>
                                        </p:tav>
                                        <p:tav tm="96450">
                                          <p:val>
                                            <p:fltVal val="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2"/>
            <a:ext cx="12191990" cy="685799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8807823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653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8" r:id="rId1"/>
    <p:sldLayoutId id="2147485219" r:id="rId2"/>
  </p:sldLayoutIdLst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6" cy="68579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11564471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640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6" cy="68579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11564471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152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5" r:id="rId1"/>
    <p:sldLayoutId id="2147485176" r:id="rId2"/>
    <p:sldLayoutId id="2147485177" r:id="rId3"/>
    <p:sldLayoutId id="2147485178" r:id="rId4"/>
    <p:sldLayoutId id="2147485179" r:id="rId5"/>
    <p:sldLayoutId id="2147485180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96" y="329548"/>
            <a:ext cx="8129592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2958" y="469097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434616399"/>
                  </p:ext>
                </p:extLst>
              </p:nvPr>
            </p:nvGraphicFramePr>
            <p:xfrm rot="4904991">
              <a:off x="-4916307" y="2329210"/>
              <a:ext cx="10460144" cy="3199055"/>
            </p:xfrm>
            <a:graphic>
              <a:graphicData uri="http://schemas.microsoft.com/office/drawing/2017/model3d">
                <am3d:model3d r:embed="rId11">
                  <am3d:spPr>
                    <a:xfrm rot="4904991">
                      <a:off x="0" y="0"/>
                      <a:ext cx="10460144" cy="3199055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7987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4904991">
                <a:off x="-4916307" y="2329210"/>
                <a:ext cx="10460144" cy="319905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rgbClr val="24933C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7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7" r:id="rId1"/>
    <p:sldLayoutId id="2147485238" r:id="rId2"/>
    <p:sldLayoutId id="2147485239" r:id="rId3"/>
    <p:sldLayoutId id="2147485240" r:id="rId4"/>
    <p:sldLayoutId id="2147485241" r:id="rId5"/>
    <p:sldLayoutId id="2147485242" r:id="rId6"/>
    <p:sldLayoutId id="2147485243" r:id="rId7"/>
    <p:sldLayoutId id="2147485244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3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22" r:id="rId5"/>
    <p:sldLayoutId id="2147485223" r:id="rId6"/>
  </p:sldLayoutIdLst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91994" cy="68579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8807823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549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8" r:id="rId1"/>
    <p:sldLayoutId id="2147485169" r:id="rId2"/>
    <p:sldLayoutId id="2147485170" r:id="rId3"/>
    <p:sldLayoutId id="2147485171" r:id="rId4"/>
    <p:sldLayoutId id="2147485172" r:id="rId5"/>
    <p:sldLayoutId id="2147485173" r:id="rId6"/>
  </p:sldLayoutIdLst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91994" cy="68579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8807823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3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0" r:id="rId2"/>
  </p:sldLayoutIdLst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0E0BA2F-374D-5D60-24D1-E426CED0E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438" y="2723155"/>
            <a:ext cx="6081124" cy="141169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A0B60AA3-08DB-EFF3-28B7-D98521A7CF6A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270025927"/>
                  </p:ext>
                </p:extLst>
              </p:nvPr>
            </p:nvGraphicFramePr>
            <p:xfrm rot="402150">
              <a:off x="-3830259" y="4596073"/>
              <a:ext cx="14791924" cy="4523855"/>
            </p:xfrm>
            <a:graphic>
              <a:graphicData uri="http://schemas.microsoft.com/office/drawing/2017/model3d">
                <am3d:model3d r:embed="rId4">
                  <am3d:spPr>
                    <a:xfrm rot="402150">
                      <a:off x="0" y="0"/>
                      <a:ext cx="14791924" cy="4523855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863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A0B60AA3-08DB-EFF3-28B7-D98521A7CF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02150">
                <a:off x="-3830259" y="4596073"/>
                <a:ext cx="14791924" cy="4523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F254BE3B-4C25-4230-866C-3D98293AA148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4227824779"/>
                  </p:ext>
                </p:extLst>
              </p:nvPr>
            </p:nvGraphicFramePr>
            <p:xfrm rot="11281565">
              <a:off x="767024" y="-1811155"/>
              <a:ext cx="14433837" cy="3622309"/>
            </p:xfrm>
            <a:graphic>
              <a:graphicData uri="http://schemas.microsoft.com/office/drawing/2017/model3d">
                <am3d:model3d r:embed="rId4">
                  <am3d:spPr>
                    <a:xfrm rot="11281565">
                      <a:off x="0" y="0"/>
                      <a:ext cx="14433837" cy="3622309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589002" ay="153290" az="-5631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6795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F254BE3B-4C25-4230-866C-3D98293AA1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1281565">
                <a:off x="767024" y="-1811155"/>
                <a:ext cx="14433837" cy="36223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146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40"/>
                                          </p:val>
                                        </p:tav>
                                        <p:tav tm="3330">
                                          <p:val>
                                            <p:fltVal val="39.8698"/>
                                          </p:val>
                                        </p:tav>
                                        <p:tav tm="6660">
                                          <p:val>
                                            <p:fltVal val="39.4913"/>
                                          </p:val>
                                        </p:tav>
                                        <p:tav tm="9990">
                                          <p:val>
                                            <p:fltVal val="38.8821"/>
                                          </p:val>
                                        </p:tav>
                                        <p:tav tm="13320">
                                          <p:val>
                                            <p:fltVal val="38.0599"/>
                                          </p:val>
                                        </p:tav>
                                        <p:tav tm="16650">
                                          <p:val>
                                            <p:fltVal val="37.0425"/>
                                          </p:val>
                                        </p:tav>
                                        <p:tav tm="19970">
                                          <p:val>
                                            <p:fltVal val="35.8515"/>
                                          </p:val>
                                        </p:tav>
                                        <p:tav tm="23290">
                                          <p:val>
                                            <p:fltVal val="34.5015"/>
                                          </p:val>
                                        </p:tav>
                                        <p:tav tm="26620">
                                          <p:val>
                                            <p:fltVal val="33.0055"/>
                                          </p:val>
                                        </p:tav>
                                        <p:tav tm="29950">
                                          <p:val>
                                            <p:fltVal val="31.3851"/>
                                          </p:val>
                                        </p:tav>
                                        <p:tav tm="33280">
                                          <p:val>
                                            <p:fltVal val="29.658"/>
                                          </p:val>
                                        </p:tav>
                                        <p:tav tm="36610">
                                          <p:val>
                                            <p:fltVal val="27.8419"/>
                                          </p:val>
                                        </p:tav>
                                        <p:tav tm="39940">
                                          <p:val>
                                            <p:fltVal val="25.9545"/>
                                          </p:val>
                                        </p:tav>
                                        <p:tav tm="43270">
                                          <p:val>
                                            <p:fltVal val="24.0136"/>
                                          </p:val>
                                        </p:tav>
                                        <p:tav tm="46600">
                                          <p:val>
                                            <p:fltVal val="22.0368"/>
                                          </p:val>
                                        </p:tav>
                                        <p:tav tm="49930">
                                          <p:val>
                                            <p:fltVal val="20.0419"/>
                                          </p:val>
                                        </p:tav>
                                        <p:tav tm="53250">
                                          <p:val>
                                            <p:fltVal val="18.0527"/>
                                          </p:val>
                                        </p:tav>
                                        <p:tav tm="56580">
                                          <p:val>
                                            <p:fltVal val="16.0747"/>
                                          </p:val>
                                        </p:tav>
                                        <p:tav tm="59900">
                                          <p:val>
                                            <p:fltVal val="14.1376"/>
                                          </p:val>
                                        </p:tav>
                                        <p:tav tm="63220">
                                          <p:val>
                                            <p:fltVal val="12.2528"/>
                                          </p:val>
                                        </p:tav>
                                        <p:tav tm="66540">
                                          <p:val>
                                            <p:fltVal val="10.4379"/>
                                          </p:val>
                                        </p:tav>
                                        <p:tav tm="69870">
                                          <p:val>
                                            <p:fltVal val="8.7056"/>
                                          </p:val>
                                        </p:tav>
                                        <p:tav tm="73190">
                                          <p:val>
                                            <p:fltVal val="7.0836"/>
                                          </p:val>
                                        </p:tav>
                                        <p:tav tm="76510">
                                          <p:val>
                                            <p:fltVal val="5.5844"/>
                                          </p:val>
                                        </p:tav>
                                        <p:tav tm="79830">
                                          <p:val>
                                            <p:fltVal val="4.2254"/>
                                          </p:val>
                                        </p:tav>
                                        <p:tav tm="83160">
                                          <p:val>
                                            <p:fltVal val="3.0209"/>
                                          </p:val>
                                        </p:tav>
                                        <p:tav tm="86480">
                                          <p:val>
                                            <p:fltVal val="1.9957"/>
                                          </p:val>
                                        </p:tav>
                                        <p:tav tm="89800">
                                          <p:val>
                                            <p:fltVal val="1.1635"/>
                                          </p:val>
                                        </p:tav>
                                        <p:tav tm="93120">
                                          <p:val>
                                            <p:fltVal val="0.5419"/>
                                          </p:val>
                                        </p:tav>
                                        <p:tav tm="96450">
                                          <p:val>
                                            <p:fltVal val="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02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2" cy="68579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68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2" r:id="rId1"/>
    <p:sldLayoutId id="2147485213" r:id="rId2"/>
  </p:sldLayoutIdLst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2" cy="6857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647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5" r:id="rId1"/>
    <p:sldLayoutId id="2147485226" r:id="rId2"/>
  </p:sldLayoutIdLst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"/>
            <a:ext cx="12191992" cy="685799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329548"/>
            <a:ext cx="8807824" cy="132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5" y="1789114"/>
            <a:ext cx="8807823" cy="4352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647" y="6454588"/>
            <a:ext cx="739588" cy="267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0" y="6014170"/>
            <a:ext cx="2252918" cy="5229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2665255" y="4603994"/>
              <a:ext cx="14170169" cy="3544579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4170169" cy="354457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71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2665255" y="4603994"/>
                <a:ext cx="14170169" cy="3544579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535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5" r:id="rId1"/>
    <p:sldLayoutId id="2147485216" r:id="rId2"/>
  </p:sldLayoutIdLst>
  <p:hf hdr="0" ft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spcAft>
          <a:spcPts val="706"/>
        </a:spcAft>
        <a:buClr>
          <a:srgbClr val="24933C"/>
        </a:buClr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spcAft>
          <a:spcPts val="706"/>
        </a:spcAft>
        <a:buClrTx/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90E4-D2E7-F003-3F4D-1CB3E112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4FB37-ADB7-12CA-EF78-1193830D28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0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7056-E1FE-EC98-9779-76279026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E58-68FF-7FA9-F348-1F7D8B832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9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617136-DFBA-7C53-7ED9-797A3613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CF94E8-52DA-2C5F-DEE3-E30B0C2C6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1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D995A-716F-4C50-1771-28265CD1F627}"/>
              </a:ext>
            </a:extLst>
          </p:cNvPr>
          <p:cNvSpPr txBox="1"/>
          <p:nvPr/>
        </p:nvSpPr>
        <p:spPr>
          <a:xfrm>
            <a:off x="2752725" y="4667012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4933C"/>
                </a:solidFill>
              </a:rPr>
              <a:t>AmerenIllinoisSavings.com</a:t>
            </a:r>
          </a:p>
        </p:txBody>
      </p:sp>
    </p:spTree>
    <p:extLst>
      <p:ext uri="{BB962C8B-B14F-4D97-AF65-F5344CB8AC3E}">
        <p14:creationId xmlns:p14="http://schemas.microsoft.com/office/powerpoint/2010/main" val="11657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0.xml><?xml version="1.0" encoding="utf-8"?>
<a:theme xmlns:a="http://schemas.openxmlformats.org/drawingml/2006/main" name="15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1.xml><?xml version="1.0" encoding="utf-8"?>
<a:theme xmlns:a="http://schemas.openxmlformats.org/drawingml/2006/main" name="17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2.xml><?xml version="1.0" encoding="utf-8"?>
<a:theme xmlns:a="http://schemas.openxmlformats.org/drawingml/2006/main" name="11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3.xml><?xml version="1.0" encoding="utf-8"?>
<a:theme xmlns:a="http://schemas.openxmlformats.org/drawingml/2006/main" name="6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4.xml><?xml version="1.0" encoding="utf-8"?>
<a:theme xmlns:a="http://schemas.openxmlformats.org/drawingml/2006/main" name="10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5.xml><?xml version="1.0" encoding="utf-8"?>
<a:theme xmlns:a="http://schemas.openxmlformats.org/drawingml/2006/main" name="12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6.xml><?xml version="1.0" encoding="utf-8"?>
<a:theme xmlns:a="http://schemas.openxmlformats.org/drawingml/2006/main" name="1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7.xml><?xml version="1.0" encoding="utf-8"?>
<a:theme xmlns:a="http://schemas.openxmlformats.org/drawingml/2006/main" name="13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8.xml><?xml version="1.0" encoding="utf-8"?>
<a:theme xmlns:a="http://schemas.openxmlformats.org/drawingml/2006/main" name="16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9.xml><?xml version="1.0" encoding="utf-8"?>
<a:theme xmlns:a="http://schemas.openxmlformats.org/drawingml/2006/main" name="14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cyMzA4MjZkLWNmODEtNDZmOC05YjU2LTFjNWUxZGU5NzI5MSIgdmFsdWU9IiIgeG1sbnM9Imh0dHA6Ly93d3cuYm9sZG9uamFtZXMuY29tLzIwMDgvMDEvc2llL2ludGVybmFsL2xhYmVsIiAvPjwvc2lzbD48VXNlck5hbWU+TEVJRE9TLUNPUlBcYmF1bWdhcnRuZXJyPC9Vc2VyTmFtZT48RGF0ZVRpbWU+My8xMS8yMDIwIDI6MTU6NTUgQU08L0RhdGVUaW1lPjxMYWJlbFN0cmluZz5UaGlyZCBQYXJ0eSBQcm90ZWN0ZWQgSW5mb3JtYXRpb248L0xhYmVsU3RyaW5nPjwvaXRlbT48L2xhYmVsSGlzdG9yeT4=</Value>
</WrappedLabelHistory>
</file>

<file path=customXml/item2.xml><?xml version="1.0" encoding="utf-8"?>
<sisl xmlns:xsi="http://www.w3.org/2001/XMLSchema-instance" xmlns:xsd="http://www.w3.org/2001/XMLSchema" xmlns="http://www.boldonjames.com/2008/01/sie/internal/label" sislVersion="0" policy="c8d5760e-638a-47e8-9e2e-1226c2cb268d" origin="userSelected">
  <element uid="7230826d-cf81-46f8-9b56-1c5e1de97291" value=""/>
</sisl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FFB39957C2B2418E2D6C1CE59D2417" ma:contentTypeVersion="9" ma:contentTypeDescription="Create a new document." ma:contentTypeScope="" ma:versionID="1df8918560a29723474e7e76d6d40ce2">
  <xsd:schema xmlns:xsd="http://www.w3.org/2001/XMLSchema" xmlns:xs="http://www.w3.org/2001/XMLSchema" xmlns:p="http://schemas.microsoft.com/office/2006/metadata/properties" xmlns:ns2="f5b7264f-a3d2-4c5d-9261-776ccda4d3d4" xmlns:ns3="cf25233c-e530-410c-8f83-65140058a277" targetNamespace="http://schemas.microsoft.com/office/2006/metadata/properties" ma:root="true" ma:fieldsID="dd5ec7448463bc99aaa78211379b7af5" ns2:_="" ns3:_="">
    <xsd:import namespace="f5b7264f-a3d2-4c5d-9261-776ccda4d3d4"/>
    <xsd:import namespace="cf25233c-e530-410c-8f83-65140058a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b7264f-a3d2-4c5d-9261-776ccda4d3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5233c-e530-410c-8f83-65140058a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f25233c-e530-410c-8f83-65140058a277">
      <UserInfo>
        <DisplayName>Egan, Amanda</DisplayName>
        <AccountId>36</AccountId>
        <AccountType/>
      </UserInfo>
      <UserInfo>
        <DisplayName>King, Patrick</DisplayName>
        <AccountId>57</AccountId>
        <AccountType/>
      </UserInfo>
      <UserInfo>
        <DisplayName>Daller, Sidney J</DisplayName>
        <AccountId>58</AccountId>
        <AccountType/>
      </UserInfo>
      <UserInfo>
        <DisplayName>Nelson, Jordan</DisplayName>
        <AccountId>60</AccountId>
        <AccountType/>
      </UserInfo>
      <UserInfo>
        <DisplayName>PY2023 Leidos Internal Collaboration-GROUP Members</DisplayName>
        <AccountId>7</AccountId>
        <AccountType/>
      </UserInfo>
      <UserInfo>
        <DisplayName>Thompson, Mike</DisplayName>
        <AccountId>51</AccountId>
        <AccountType/>
      </UserInfo>
      <UserInfo>
        <DisplayName>Bischoff, Rick</DisplayName>
        <AccountId>46</AccountId>
        <AccountType/>
      </UserInfo>
      <UserInfo>
        <DisplayName>Perry, Shane</DisplayName>
        <AccountId>47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BB13D84-4AD7-4CBB-BCD6-F2045497C6CE}">
  <ds:schemaRefs>
    <ds:schemaRef ds:uri="http://www.boldonjames.com/2016/02/Classifier/internal/wrappedLabelHistory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F158E30-00D4-4245-9082-BF2ABBA7566C}">
  <ds:schemaRefs>
    <ds:schemaRef ds:uri="http://www.boldonjames.com/2008/01/sie/internal/label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17FAB6C-9944-43B3-96EE-E709C538E5B3}">
  <ds:schemaRefs>
    <ds:schemaRef ds:uri="cf25233c-e530-410c-8f83-65140058a277"/>
    <ds:schemaRef ds:uri="f5b7264f-a3d2-4c5d-9261-776ccda4d3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41E79F3B-4077-4C78-810D-AA82EDFF2295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5CD26544-351D-476A-A3A6-1FE2ECD858CD}">
  <ds:schemaRefs>
    <ds:schemaRef ds:uri="cf25233c-e530-410c-8f83-65140058a277"/>
    <ds:schemaRef ds:uri="f5b7264f-a3d2-4c5d-9261-776ccda4d3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10555</TotalTime>
  <Words>3</Words>
  <Application>Microsoft Office PowerPoint</Application>
  <PresentationFormat>Widescreen</PresentationFormat>
  <Paragraphs>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</vt:i4>
      </vt:variant>
    </vt:vector>
  </HeadingPairs>
  <TitlesOfParts>
    <vt:vector size="18" baseType="lpstr">
      <vt:lpstr>Arial</vt:lpstr>
      <vt:lpstr>Calibri</vt:lpstr>
      <vt:lpstr>Ameren</vt:lpstr>
      <vt:lpstr>9_Ameren</vt:lpstr>
      <vt:lpstr>6_Ameren</vt:lpstr>
      <vt:lpstr>10_Ameren</vt:lpstr>
      <vt:lpstr>12_Ameren</vt:lpstr>
      <vt:lpstr>1_Ameren</vt:lpstr>
      <vt:lpstr>13_Ameren</vt:lpstr>
      <vt:lpstr>16_Ameren</vt:lpstr>
      <vt:lpstr>14_Ameren</vt:lpstr>
      <vt:lpstr>15_Ameren</vt:lpstr>
      <vt:lpstr>17_Ameren</vt:lpstr>
      <vt:lpstr>11_Ameren</vt:lpstr>
      <vt:lpstr>PowerPoint Presentation</vt:lpstr>
      <vt:lpstr>PowerPoint Presentation</vt:lpstr>
      <vt:lpstr>PowerPoint Presentation</vt:lpstr>
      <vt:lpstr>PowerPoint Presentation</vt:lpstr>
    </vt:vector>
  </TitlesOfParts>
  <Company>Ameren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Miller, Kathleen</dc:creator>
  <cp:lastModifiedBy>Sills, Zach</cp:lastModifiedBy>
  <cp:revision>22</cp:revision>
  <dcterms:created xsi:type="dcterms:W3CDTF">2020-03-10T04:57:10Z</dcterms:created>
  <dcterms:modified xsi:type="dcterms:W3CDTF">2024-02-21T21:44:54Z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5344a54c-749a-44b7-b18b-4e570efd241a</vt:lpwstr>
  </property>
  <property fmtid="{D5CDD505-2E9C-101B-9397-08002B2CF9AE}" pid="3" name="bjDocumentLabelXML">
    <vt:lpwstr>&lt;?xml version="1.0" encoding="us-ascii"?&gt;&lt;sisl xmlns:xsi="http://www.w3.org/2001/XMLSchema-instance" xmlns:xsd="http://www.w3.org/2001/XMLSchema" sislVersion="0" policy="c8d5760e-638a-47e8-9e2e-1226c2cb268d" origin="userSelected" xmlns="http://www.boldonj</vt:lpwstr>
  </property>
  <property fmtid="{D5CDD505-2E9C-101B-9397-08002B2CF9AE}" pid="4" name="bjDocumentLabelXML-0">
    <vt:lpwstr>ames.com/2008/01/sie/internal/label"&gt;&lt;element uid="7230826d-cf81-46f8-9b56-1c5e1de97291" value="" /&gt;&lt;/sisl&gt;</vt:lpwstr>
  </property>
  <property fmtid="{D5CDD505-2E9C-101B-9397-08002B2CF9AE}" pid="5" name="bjDocumentSecurityLabel">
    <vt:lpwstr>Third Party Protected Information</vt:lpwstr>
  </property>
  <property fmtid="{D5CDD505-2E9C-101B-9397-08002B2CF9AE}" pid="6" name="bjSaver">
    <vt:lpwstr>LceIWnKJi8v+tb2i6LA/UnLyhqOGrQVR</vt:lpwstr>
  </property>
  <property fmtid="{D5CDD505-2E9C-101B-9397-08002B2CF9AE}" pid="7" name="bjLabelHistoryID">
    <vt:lpwstr>{8BB13D84-4AD7-4CBB-BCD6-F2045497C6CE}</vt:lpwstr>
  </property>
  <property fmtid="{D5CDD505-2E9C-101B-9397-08002B2CF9AE}" pid="8" name="ContentTypeId">
    <vt:lpwstr>0x01010029FFB39957C2B2418E2D6C1CE59D2417</vt:lpwstr>
  </property>
  <property fmtid="{D5CDD505-2E9C-101B-9397-08002B2CF9AE}" pid="9" name="MediaServiceImageTags">
    <vt:lpwstr/>
  </property>
</Properties>
</file>