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0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7.xml" ContentType="application/vnd.openxmlformats-officedocument.theme+xml"/>
  <Override PartName="/ppt/slideLayouts/slideLayout51.xml" ContentType="application/vnd.openxmlformats-officedocument.presentationml.slideLayout+xml"/>
  <Override PartName="/ppt/theme/theme1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9.xml" ContentType="application/vnd.openxmlformats-officedocument.theme+xml"/>
  <Override PartName="/ppt/slideLayouts/slideLayout54.xml" ContentType="application/vnd.openxmlformats-officedocument.presentationml.slideLayout+xml"/>
  <Override PartName="/ppt/theme/theme2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1.xml" ContentType="application/vnd.openxmlformats-officedocument.theme+xml"/>
  <Override PartName="/ppt/slideLayouts/slideLayout57.xml" ContentType="application/vnd.openxmlformats-officedocument.presentationml.slideLayout+xml"/>
  <Override PartName="/ppt/theme/theme2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3.xml" ContentType="application/vnd.openxmlformats-officedocument.theme+xml"/>
  <Override PartName="/ppt/slideLayouts/slideLayout60.xml" ContentType="application/vnd.openxmlformats-officedocument.presentationml.slideLayout+xml"/>
  <Override PartName="/ppt/theme/theme2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6.xml" ContentType="application/vnd.openxmlformats-officedocument.theme+xml"/>
  <Override PartName="/ppt/slideLayouts/slideLayout65.xml" ContentType="application/vnd.openxmlformats-officedocument.presentationml.slideLayout+xml"/>
  <Override PartName="/ppt/theme/theme2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8.xml" ContentType="application/vnd.openxmlformats-officedocument.theme+xml"/>
  <Override PartName="/ppt/slideLayouts/slideLayout68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7" r:id="rId6"/>
    <p:sldMasterId id="2147485236" r:id="rId7"/>
    <p:sldMasterId id="2147485202" r:id="rId8"/>
    <p:sldMasterId id="2147485167" r:id="rId9"/>
    <p:sldMasterId id="2147485208" r:id="rId10"/>
    <p:sldMasterId id="2147485220" r:id="rId11"/>
    <p:sldMasterId id="2147485211" r:id="rId12"/>
    <p:sldMasterId id="2147485224" r:id="rId13"/>
    <p:sldMasterId id="2147485251" r:id="rId14"/>
    <p:sldMasterId id="2147485299" r:id="rId15"/>
    <p:sldMasterId id="2147485260" r:id="rId16"/>
    <p:sldMasterId id="2147485214" r:id="rId17"/>
    <p:sldMasterId id="2147485217" r:id="rId18"/>
    <p:sldMasterId id="2147485245" r:id="rId19"/>
    <p:sldMasterId id="2147485324" r:id="rId20"/>
    <p:sldMasterId id="2147485327" r:id="rId21"/>
    <p:sldMasterId id="2147485330" r:id="rId22"/>
    <p:sldMasterId id="2147485307" r:id="rId23"/>
    <p:sldMasterId id="2147485313" r:id="rId24"/>
    <p:sldMasterId id="2147485333" r:id="rId25"/>
    <p:sldMasterId id="2147485335" r:id="rId26"/>
    <p:sldMasterId id="2147485316" r:id="rId27"/>
    <p:sldMasterId id="2147485318" r:id="rId28"/>
    <p:sldMasterId id="2147485321" r:id="rId29"/>
    <p:sldMasterId id="2147485310" r:id="rId30"/>
    <p:sldMasterId id="2147485304" r:id="rId31"/>
    <p:sldMasterId id="2147485284" r:id="rId32"/>
    <p:sldMasterId id="2147485281" r:id="rId33"/>
    <p:sldMasterId id="2147485302" r:id="rId34"/>
  </p:sldMasterIdLst>
  <p:notesMasterIdLst>
    <p:notesMasterId r:id="rId44"/>
  </p:notesMasterIdLst>
  <p:handoutMasterIdLst>
    <p:handoutMasterId r:id="rId45"/>
  </p:handoutMasterIdLst>
  <p:sldIdLst>
    <p:sldId id="301" r:id="rId35"/>
    <p:sldId id="305" r:id="rId36"/>
    <p:sldId id="308" r:id="rId37"/>
    <p:sldId id="309" r:id="rId38"/>
    <p:sldId id="303" r:id="rId39"/>
    <p:sldId id="306" r:id="rId40"/>
    <p:sldId id="304" r:id="rId41"/>
    <p:sldId id="307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1955C1-BEA8-4D32-8F0A-CA1DFA61EA21}">
          <p14:sldIdLst>
            <p14:sldId id="301"/>
            <p14:sldId id="305"/>
            <p14:sldId id="308"/>
            <p14:sldId id="309"/>
            <p14:sldId id="303"/>
            <p14:sldId id="306"/>
            <p14:sldId id="304"/>
            <p14:sldId id="307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5F100-B920-B00E-45A3-DA932ECF075E}" name="Faggett, Jimmy" initials="FJ" userId="S::q171320@ameren.com::558de867-76bd-4d4b-a3bd-71f155dafc80" providerId="AD"/>
  <p188:author id="{FAF9AA03-1A0A-FCFA-07A6-53A179B7EE3D}" name="Goldensoph, Emily S" initials="GES" userId="S::Q101712@ameren.com::e6d7ed43-bd47-47a1-a78f-67020887c0ec" providerId="AD"/>
  <p188:author id="{B9DAC215-9B02-C712-4F1F-A40C022F72A0}" name="Egan, Amanda" initials="EA" userId="S::q152550@ameren.com::019671d4-5f97-4726-8c0e-2cd5c6deabea" providerId="AD"/>
  <p188:author id="{EFDAA51A-AAAA-E245-FBFE-483941540143}" name="Cranford, Brook" initials="CB" userId="S::q153686@ameren.com::355992fb-2587-4156-ae9c-637f529a6120" providerId="AD"/>
  <p188:author id="{163F7F1B-39B7-E0D1-4B12-5F2CEC828765}" name="Birschbach, Joe" initials="BJ" userId="S::q147869@ameren.com::973f3a36-bf81-4162-a185-510c883a436f" providerId="AD"/>
  <p188:author id="{3CF5CC2B-36AB-BCD4-D805-3BF6A3E09B55}" name="Faggett, Jimmy" initials="FJ" userId="S::Q171320@ameren.com::558de867-76bd-4d4b-a3bd-71f155dafc80" providerId="AD"/>
  <p188:author id="{54992A30-22A1-7E5F-A882-0CDFE9D10533}" name="Poynton, Jim" initials="PJ" userId="S::q132907@ameren.com::3cf10ac6-64b8-4756-9fcc-897268a7f563" providerId="AD"/>
  <p188:author id="{AD1B9B31-C4DE-2F4F-A1FC-DF10D02BE8C4}" name="Tyler, Thomas" initials="TT" userId="S::q175155@ameren.com::77e708d1-1913-4a54-81ad-a43f933c900c" providerId="AD"/>
  <p188:author id="{FF740332-82F5-40CF-7DEB-5CAE26FC2211}" name="Drea, Thomas" initials="DT" userId="S::q122076@ameren.com::810e615f-8a68-4261-8413-a0e2d4fb9df2" providerId="AD"/>
  <p188:author id="{8AEA283C-7181-D557-20EF-398DEACFCAD5}" name="Miller, Kathleen" initials="MK [2]" userId="S::q126400@ameren.com::a5a5a972-1dba-49ea-9e4a-d2bc7e54c2f2" providerId="AD"/>
  <p188:author id="{8EDBE643-6181-AED6-6F6F-F20DB659E534}" name="Baumgartner, Robert" initials="BR" userId="S::q104746@ameren.com::f4328225-551c-4630-89f3-bedcdc88c666" providerId="AD"/>
  <p188:author id="{48DB8347-0C78-A43B-FB77-D2DAAC96BD54}" name="Lavallee, Jonathan" initials="LJ" userId="S::q124361@ameren.com::b01f8297-cc3c-4c16-bae2-cffc6e2777d6" providerId="AD"/>
  <p188:author id="{54802A4C-124C-8450-0D53-D2D08009B3B2}" name="Nakayama, Brent" initials="NB" userId="S::q178784@ameren.com::d0c24618-8815-4a37-afd7-ebfd822eb8b3" providerId="AD"/>
  <p188:author id="{362A464C-846E-CA03-F852-2128C821A9BE}" name="Fegley, Jason" initials="FJ" userId="S::q152554@ameren.com::5049b487-9ae8-425c-aa89-def9a51d9041" providerId="AD"/>
  <p188:author id="{ECCCDB4E-9F51-4478-FA20-C8A96836C4DC}" name="Perry, Shane" initials="PS" userId="S::q172820@ameren.com::d9315b06-86b4-4272-b5e7-57818bff5240" providerId="AD"/>
  <p188:author id="{54ED055B-271D-B242-A4CD-F52E0ABB5448}" name="Rusteberg, Robert" initials="RR" userId="S::q125759@ameren.com::2893f203-7fb1-4cab-a48a-ca8e09658f18" providerId="AD"/>
  <p188:author id="{AF9B3A5B-39D5-1B1C-21E0-88B438D708CA}" name="Daller, Sidney J" initials="DJ" userId="S::q142010@ameren.com::df1d9202-cda6-4d61-b259-a648d8e96518" providerId="AD"/>
  <p188:author id="{CB9F285F-ED4A-5C78-6409-AC5332ABE0DF}" name="Hill, Stephanie" initials="HS" userId="S::q174080@ameren.com::2abc409b-a72b-4efb-94d6-3527b448f8ef" providerId="AD"/>
  <p188:author id="{9727F85F-2A4D-03CE-C98B-92F14D2648FA}" name="Edwards, Micheal G" initials="EG" userId="S::q106906@ameren.com::95bd0b64-6042-4590-95ec-17d220637bad" providerId="AD"/>
  <p188:author id="{221B6E60-4C36-D605-E861-4669EB6474A3}" name="Vaughn, Andrew C" initials="VC" userId="S::q105553@ameren.com::48671168-2cc0-44f4-8bf1-a9b19432cc91" providerId="AD"/>
  <p188:author id="{AF4FB265-FD0C-EAE0-6682-CFC151064F4E}" name="Nelson, Jordan" initials="NJ" userId="S::q147821@ameren.com::2030e29d-4168-4ee4-8047-ce7c95e7dc4d" providerId="AD"/>
  <p188:author id="{D72CBE6C-8767-EB74-7946-E35DF67CCEEF}" name="Nafziger, Kirstin" initials="NK" userId="S::q154157@ameren.com::16dd2504-6505-4f50-8fb2-05b39019d1bf" providerId="AD"/>
  <p188:author id="{D56EB36D-02AA-2F49-364E-5E4932772134}" name="DEEB, ALEXANDER" initials="DA" userId="S::q178332@ameren.com::ae6f6a17-0d1d-4d4e-9b14-5332ea3f0828" providerId="AD"/>
  <p188:author id="{FCAD7C72-13E1-E456-8AC0-9F36CC1DDC21}" name="Carroll, John" initials="CJ" userId="S::q129708@ameren.com::53758dfb-3af5-4388-94b9-a561302e308c" providerId="AD"/>
  <p188:author id="{BAB96A7A-3630-CE6A-41FA-6227D2961018}" name="Campbell, Kasey" initials="CK" userId="S::q117585@ameren.com::430a4dd2-1050-4774-9b3e-c2e2a1973990" providerId="AD"/>
  <p188:author id="{8E4D7585-7DCA-F232-D1DA-99042C024E80}" name="Miller, Kathleen" initials="MK" userId="S::Q126400@ameren.com::a5a5a972-1dba-49ea-9e4a-d2bc7e54c2f2" providerId="AD"/>
  <p188:author id="{6EC2848E-66EA-07A9-5A71-9FF8510C8C01}" name="Johns, Jack" initials="JJ" userId="S::q174616@ameren.com::e28f3ef9-029e-45ad-939a-dd07eaadd023" providerId="AD"/>
  <p188:author id="{726429AF-0571-1DAF-94F5-0167E4CBCF63}" name="Escue, Lance S" initials="ES" userId="S::q85474@ameren.com::7edf5b26-a8e5-406b-b24c-1306c91539c1" providerId="AD"/>
  <p188:author id="{E22F28D8-C088-5857-4ECA-076A7415AEEC}" name="Vaughn, Andrew C" initials="VAC" userId="S::Q105553@ameren.com::48671168-2cc0-44f4-8bf1-a9b19432cc91" providerId="AD"/>
  <p188:author id="{F63203E2-CFE3-42AE-6300-FE9C3EC4BDA4}" name="Marner, Scott" initials="MS" userId="S::q131784@ameren.com::66a4947a-4a70-40bf-9748-9d84d0b4bcfa" providerId="AD"/>
  <p188:author id="{16FF46EA-3E83-98FB-EC18-3251962F4ADB}" name="Drayton, Cecelia" initials="DC" userId="S::q168068@ameren.com::22f346de-a179-4dd7-b6cb-04f28ff3e305" providerId="AD"/>
  <p188:author id="{44EE30EB-8488-1895-2475-1BD8DA897853}" name="Michael, Jennifer" initials="MJ" userId="S::q157471@ameren.com::0f311503-b037-450c-97cf-142637826673" providerId="AD"/>
  <p188:author id="{CBC806EC-9B57-08B0-E185-BE44C70A45BC}" name="Audo, Mallory" initials="AM" userId="S::q149340@ameren.com::539790e8-83de-4af4-8a67-56fc09e0b820" providerId="AD"/>
  <p188:author id="{F5714EF9-520A-BFB6-080F-A0058E0392B6}" name="Reiff, Andrea" initials="RA" userId="S::q163059@ameren.com::b3cc00b9-bc93-4bee-a6c3-9339d2eb22c8" providerId="AD"/>
  <p188:author id="{AA6158FF-F76C-5F82-43CB-CC19175CD5F8}" name="Fields, Adam" initials="FA" userId="S::q122073@ameren.com::4167d8fc-2348-4b31-8f3b-ce2ebcfabd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ler, Kathleen" initials="MK" lastIdx="41" clrIdx="0">
    <p:extLst>
      <p:ext uri="{19B8F6BF-5375-455C-9EA6-DF929625EA0E}">
        <p15:presenceInfo xmlns:p15="http://schemas.microsoft.com/office/powerpoint/2012/main" userId="S-1-5-21-954168176-523266610-6498272-329056" providerId="AD"/>
      </p:ext>
    </p:extLst>
  </p:cmAuthor>
  <p:cmAuthor id="2" name="Michael, Jennifer" initials="MJ" lastIdx="3" clrIdx="1">
    <p:extLst>
      <p:ext uri="{19B8F6BF-5375-455C-9EA6-DF929625EA0E}">
        <p15:presenceInfo xmlns:p15="http://schemas.microsoft.com/office/powerpoint/2012/main" userId="S-1-5-21-954168176-523266610-6498272-544223" providerId="AD"/>
      </p:ext>
    </p:extLst>
  </p:cmAuthor>
  <p:cmAuthor id="3" name="Miller, Kathleen" initials="MK [2]" lastIdx="1" clrIdx="2">
    <p:extLst>
      <p:ext uri="{19B8F6BF-5375-455C-9EA6-DF929625EA0E}">
        <p15:presenceInfo xmlns:p15="http://schemas.microsoft.com/office/powerpoint/2012/main" userId="S::q126400@ameren.com::a5a5a972-1dba-49ea-9e4a-d2bc7e54c2f2" providerId="AD"/>
      </p:ext>
    </p:extLst>
  </p:cmAuthor>
  <p:cmAuthor id="4" name="Lavallee, Jonathan" initials="LJ" lastIdx="1" clrIdx="3">
    <p:extLst>
      <p:ext uri="{19B8F6BF-5375-455C-9EA6-DF929625EA0E}">
        <p15:presenceInfo xmlns:p15="http://schemas.microsoft.com/office/powerpoint/2012/main" userId="S::q124361@ameren.com::b01f8297-cc3c-4c16-bae2-cffc6e2777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AEC"/>
    <a:srgbClr val="24933C"/>
    <a:srgbClr val="8D248A"/>
    <a:srgbClr val="008000"/>
    <a:srgbClr val="CE291C"/>
    <a:srgbClr val="FFFF99"/>
    <a:srgbClr val="99CC00"/>
    <a:srgbClr val="CCECFF"/>
    <a:srgbClr val="E23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4" autoAdjust="0"/>
    <p:restoredTop sz="94660"/>
  </p:normalViewPr>
  <p:slideViewPr>
    <p:cSldViewPr snapToGrid="0">
      <p:cViewPr>
        <p:scale>
          <a:sx n="73" d="100"/>
          <a:sy n="73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26" Type="http://schemas.openxmlformats.org/officeDocument/2006/relationships/slideMaster" Target="slideMasters/slideMaster21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34" Type="http://schemas.openxmlformats.org/officeDocument/2006/relationships/slideMaster" Target="slideMasters/slideMaster29.xml"/><Relationship Id="rId42" Type="http://schemas.openxmlformats.org/officeDocument/2006/relationships/slide" Target="slides/slide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Master" Target="slideMasters/slideMaster24.xml"/><Relationship Id="rId11" Type="http://schemas.openxmlformats.org/officeDocument/2006/relationships/slideMaster" Target="slideMasters/slideMaster6.xml"/><Relationship Id="rId24" Type="http://schemas.openxmlformats.org/officeDocument/2006/relationships/slideMaster" Target="slideMasters/slideMaster19.xml"/><Relationship Id="rId32" Type="http://schemas.openxmlformats.org/officeDocument/2006/relationships/slideMaster" Target="slideMasters/slideMaster27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" Target="slides/slide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5.xml"/><Relationship Id="rId19" Type="http://schemas.openxmlformats.org/officeDocument/2006/relationships/slideMaster" Target="slideMasters/slideMaster14.xml"/><Relationship Id="rId31" Type="http://schemas.openxmlformats.org/officeDocument/2006/relationships/slideMaster" Target="slideMasters/slideMaster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Master" Target="slideMasters/slideMaster25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Master" Target="slideMasters/slideMaster28.xml"/><Relationship Id="rId38" Type="http://schemas.openxmlformats.org/officeDocument/2006/relationships/slide" Target="slides/slide4.xml"/><Relationship Id="rId46" Type="http://schemas.openxmlformats.org/officeDocument/2006/relationships/commentAuthors" Target="commentAuthors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B5816-BFAA-4B2C-9049-848B187A0E97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4CE3-E387-4DEC-A512-6BA96D3A6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7ADFD-4227-4939-AB7B-A40036E69813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0F19A-BC50-43CD-AE36-58B9363AF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5206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11564471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11564471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434" y="1789114"/>
            <a:ext cx="10568801" cy="4352084"/>
          </a:xfrm>
          <a:prstGeom prst="rect">
            <a:avLst/>
          </a:prstGeom>
        </p:spPr>
        <p:txBody>
          <a:bodyPr/>
          <a:lstStyle>
            <a:lvl1pPr marL="242060"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474" y="1789114"/>
            <a:ext cx="7693114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6059" y="1788739"/>
            <a:ext cx="2622176" cy="4352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8154" y="1829548"/>
            <a:ext cx="4969533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8702" y="1829548"/>
            <a:ext cx="4969533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5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434" y="1680883"/>
            <a:ext cx="5214454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9434" y="2504515"/>
            <a:ext cx="5214454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0537" y="1680883"/>
            <a:ext cx="5214454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0537" y="2504515"/>
            <a:ext cx="5214454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96" y="329548"/>
            <a:ext cx="8129592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18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5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9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560" y="1815353"/>
            <a:ext cx="8518675" cy="4045324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62" y="329548"/>
            <a:ext cx="8195726" cy="1325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478" y="1815354"/>
            <a:ext cx="2711456" cy="4045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0D69E621-E94F-7B4B-2F79-A93F764ACBD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0D69E621-E94F-7B4B-2F79-A93F764ACB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5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7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8ACC07CC-8825-0CF1-01BF-5DCBC23BB7A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8ACC07CC-8825-0CF1-01BF-5DCBC23BB7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5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1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/>
          <a:lstStyle>
            <a:lvl1pPr marL="242060"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09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36343-0459-8C93-FF29-185E8C1F1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0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1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3505D2-ACC3-D8A6-CA1C-31FEF1C44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18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3505D2-ACC3-D8A6-CA1C-31FEF1C44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1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4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DE6013-961F-5991-8968-C62FBAB7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1ED2F8-CFFA-78E1-4BE4-61F0DE70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454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D7EEF4-E2B8-7DF5-A3ED-B43B0A40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FF006A-77E4-85F2-537E-2E32BB14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450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15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4" y="1789114"/>
            <a:ext cx="8807824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6059" y="1788739"/>
            <a:ext cx="2622176" cy="43520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55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8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5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88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58A337-787D-95BE-4179-C6C80EA0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4B22B7-EEC7-DD22-2DC8-DC81182F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97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64" y="1829548"/>
            <a:ext cx="564776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470" y="1829548"/>
            <a:ext cx="564776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8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6CB2D-A775-C0D6-637F-446E277D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0372A3-0472-4D83-75A8-C8268CC7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108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25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8246426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8246426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9639126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4" y="1789114"/>
            <a:ext cx="9639127" cy="4224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5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4" y="1075766"/>
            <a:ext cx="8098715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4" y="4168588"/>
            <a:ext cx="8098715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9407010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9407010" cy="42177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51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8063546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8063546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9547686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4" y="1789114"/>
            <a:ext cx="9547687" cy="421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19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4" y="1075766"/>
            <a:ext cx="8169053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4" y="4168588"/>
            <a:ext cx="8169053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153" y="1680883"/>
            <a:ext cx="5647765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153" y="2504515"/>
            <a:ext cx="5647765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227" y="1680883"/>
            <a:ext cx="5647765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227" y="2504515"/>
            <a:ext cx="5647765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02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9772769" cy="1325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9772770" cy="4224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2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67" y="2672862"/>
            <a:ext cx="4933484" cy="2643072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67" y="5528603"/>
            <a:ext cx="4933484" cy="679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1FE46-787B-FBFE-053A-D61A96459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21" y="1488828"/>
            <a:ext cx="4050475" cy="9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6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520506"/>
            <a:ext cx="4933484" cy="3513614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4933484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5348482" cy="92775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5074161" cy="4648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454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67" y="2672862"/>
            <a:ext cx="7676684" cy="2643072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67" y="5528603"/>
            <a:ext cx="7676684" cy="679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1FE46-787B-FBFE-053A-D61A96459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21" y="1488828"/>
            <a:ext cx="4050475" cy="9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768124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768124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8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9463281" cy="92775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8225324" cy="4648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937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67" y="2672862"/>
            <a:ext cx="6509066" cy="2643072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67" y="5528603"/>
            <a:ext cx="6509066" cy="679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1FE46-787B-FBFE-053A-D61A96459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21" y="1488828"/>
            <a:ext cx="4050475" cy="9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6509066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6509066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6769318" cy="92775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6769318" cy="4648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5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48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67" y="2672862"/>
            <a:ext cx="6509066" cy="2643072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67" y="5528603"/>
            <a:ext cx="6509066" cy="679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1FE46-787B-FBFE-053A-D61A96459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21" y="1488828"/>
            <a:ext cx="4050475" cy="9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56670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56670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5558715" cy="92775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5558715" cy="46414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976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504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10515320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1051532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11564471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11564471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10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50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117" y="1815353"/>
            <a:ext cx="8606118" cy="4045324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765" y="1815354"/>
            <a:ext cx="2744041" cy="4045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582" y="1075766"/>
            <a:ext cx="10793653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582" y="4168588"/>
            <a:ext cx="10793653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4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4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microsoft.com/office/2017/06/relationships/model3d" Target="../media/model3d2.glb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4.svg"/><Relationship Id="rId4" Type="http://schemas.openxmlformats.org/officeDocument/2006/relationships/theme" Target="../theme/theme13.xml"/><Relationship Id="rId9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image" Target="../media/image4.sv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4.sv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.sv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4.sv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51.xml"/><Relationship Id="rId6" Type="http://schemas.microsoft.com/office/2017/06/relationships/model3d" Target="../media/model3d2.glb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svg"/></Relationships>
</file>

<file path=ppt/slideMasters/_rels/slideMaster19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theme" Target="../theme/them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Relationship Id="rId14" Type="http://schemas.openxmlformats.org/officeDocument/2006/relationships/image" Target="../media/image4.sv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4.xml"/><Relationship Id="rId6" Type="http://schemas.microsoft.com/office/2017/06/relationships/model3d" Target="../media/model3d2.glb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/Relationships>
</file>

<file path=ppt/slideMasters/_rels/slideMaster2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theme" Target="../theme/theme2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57.xml"/><Relationship Id="rId6" Type="http://schemas.microsoft.com/office/2017/06/relationships/model3d" Target="../media/model3d2.glb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.svg"/></Relationships>
</file>

<file path=ppt/slideMasters/_rels/slideMaster23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theme" Target="../theme/theme2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microsoft.com/office/2017/06/relationships/model3d" Target="../media/model3d2.glb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.sv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heme" Target="../theme/theme25.xml"/><Relationship Id="rId7" Type="http://schemas.openxmlformats.org/officeDocument/2006/relationships/image" Target="../media/image33.png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microsoft.com/office/2017/06/relationships/model3d" Target="../media/model3d2.glb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2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35.png"/><Relationship Id="rId9" Type="http://schemas.openxmlformats.org/officeDocument/2006/relationships/image" Target="../media/image4.sv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microsoft.com/office/2017/06/relationships/model3d" Target="../media/model3d2.glb"/><Relationship Id="rId4" Type="http://schemas.openxmlformats.org/officeDocument/2006/relationships/image" Target="../media/image37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microsoft.com/office/2017/06/relationships/model3d" Target="../media/model3d2.glb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58" y="469097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997207162"/>
                  </p:ext>
                </p:extLst>
              </p:nvPr>
            </p:nvGraphicFramePr>
            <p:xfrm rot="21323362">
              <a:off x="-1026217" y="4842907"/>
              <a:ext cx="14791924" cy="4523855"/>
            </p:xfrm>
            <a:graphic>
              <a:graphicData uri="http://schemas.microsoft.com/office/drawing/2017/model3d">
                <am3d:model3d r:embed="rId11">
                  <am3d:spPr>
                    <a:xfrm rot="21323362">
                      <a:off x="0" y="0"/>
                      <a:ext cx="14791924" cy="45238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6686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323362">
                <a:off x="-1026217" y="4842907"/>
                <a:ext cx="14791924" cy="452385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8" r:id="rId1"/>
    <p:sldLayoutId id="2147485229" r:id="rId2"/>
    <p:sldLayoutId id="2147485230" r:id="rId3"/>
    <p:sldLayoutId id="2147485231" r:id="rId4"/>
    <p:sldLayoutId id="2147485232" r:id="rId5"/>
    <p:sldLayoutId id="2147485233" r:id="rId6"/>
    <p:sldLayoutId id="2147485234" r:id="rId7"/>
    <p:sldLayoutId id="2147485235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05F0E39E-FBFA-9312-767C-6111BD85C09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374561541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05F0E39E-FBFA-9312-767C-6111BD85C0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4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9F23CF1D-7054-776C-E7E9-F660DA53FB4C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374561541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9F23CF1D-7054-776C-E7E9-F660DA53F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046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B9CCD7D7-F411-CEAB-EE51-8E3567CA8FF6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B9CCD7D7-F411-CEAB-EE51-8E3567CA8F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53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0" cy="68579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C3F6516E-4A9C-AB20-1C44-5062EF104356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7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C3F6516E-4A9C-AB20-1C44-5062EF1043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653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8" r:id="rId1"/>
    <p:sldLayoutId id="2147485219" r:id="rId2"/>
    <p:sldLayoutId id="214748529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4" y="1789114"/>
            <a:ext cx="11564471" cy="422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40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22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EB6A0D-A10D-D25D-A660-C761618C6921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3251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5" r:id="rId1"/>
    <p:sldLayoutId id="214748532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2" cy="68579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22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4C45D68-453B-0084-A782-9566C7634CC6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38175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2" cy="68579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22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5DE39D0-B2F7-59C3-C9AD-C4ECCBBD4C29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66851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" y="5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3D945BA-2CE8-5111-2198-9C90687D58BD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12748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2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5"/>
            <a:ext cx="12191990" cy="68579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8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01F6027-E71D-BFE7-D8F9-4794D9C27488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27969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96" y="329548"/>
            <a:ext cx="8129592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58" y="469097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434616399"/>
                  </p:ext>
                </p:extLst>
              </p:nvPr>
            </p:nvGraphicFramePr>
            <p:xfrm rot="4904991">
              <a:off x="-4916307" y="2329210"/>
              <a:ext cx="10460144" cy="3199055"/>
            </p:xfrm>
            <a:graphic>
              <a:graphicData uri="http://schemas.microsoft.com/office/drawing/2017/model3d">
                <am3d:model3d r:embed="rId11">
                  <am3d:spPr>
                    <a:xfrm rot="4904991">
                      <a:off x="0" y="0"/>
                      <a:ext cx="10460144" cy="31990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798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904991">
                <a:off x="-4916307" y="2329210"/>
                <a:ext cx="10460144" cy="319905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4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35007C3-8889-505B-235D-F85B7B2E9358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265518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2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5"/>
            <a:ext cx="12191990" cy="68579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8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F168595-A80C-5BAC-B679-B314CF3CC2D9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314247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6" r:id="rId1"/>
    <p:sldLayoutId id="214748533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4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5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CF6C56E-361A-246D-E2AC-6F8D02C5BC04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41333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4"/>
            <a:ext cx="12191992" cy="6857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5"/>
            <a:ext cx="12191992" cy="68579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8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ECB38A3-387D-AF3D-1D58-F69B2BB128C8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297904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2C225-052F-296B-54B5-576F21EA6D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6278E-3473-2A1E-7108-555A51CF3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4" cy="6857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1205F-B46F-A7B5-D7D3-8DDA429CA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"/>
            <a:ext cx="12191992" cy="6857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65730-769E-6F19-209C-3A6A0B21B8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" y="0"/>
            <a:ext cx="12191992" cy="68579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7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E2DD8B-D0F9-01B3-CFAC-1A58E150FCF7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162767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4" cy="6857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B6183-138E-3AAC-9C4D-36206DBE23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4"/>
            <a:ext cx="12191994" cy="6857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2F45F-A3E8-B0A4-8027-4A7ABFBA77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4"/>
            <a:ext cx="12191992" cy="6857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0CE743-BB1E-72DE-29C5-5E88E6882B1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" y="0"/>
            <a:ext cx="12191992" cy="68579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170630455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9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9DEFFC06-BC49-D59A-1B8B-D0B6904C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9B35BD6-1526-54B4-A9FE-6C94A0FF2890}"/>
              </a:ext>
            </a:extLst>
          </p:cNvPr>
          <p:cNvSpPr txBox="1"/>
          <p:nvPr userDrawn="1"/>
        </p:nvSpPr>
        <p:spPr>
          <a:xfrm>
            <a:off x="3914774" y="6529856"/>
            <a:ext cx="4362450" cy="25391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Artwork by Alexander Martin, member of the Peoria Guild of Black Artists</a:t>
            </a:r>
          </a:p>
        </p:txBody>
      </p:sp>
    </p:spTree>
    <p:extLst>
      <p:ext uri="{BB962C8B-B14F-4D97-AF65-F5344CB8AC3E}">
        <p14:creationId xmlns:p14="http://schemas.microsoft.com/office/powerpoint/2010/main" val="8698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entr" presetSubtype="1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6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7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E8626-C2AB-C015-2A7A-BC6818E477D1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287" y="807828"/>
            <a:ext cx="4050481" cy="9402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04917151"/>
                  </p:ext>
                </p:extLst>
              </p:nvPr>
            </p:nvGraphicFramePr>
            <p:xfrm rot="16484862">
              <a:off x="4609160" y="1971102"/>
              <a:ext cx="12399301" cy="3130018"/>
            </p:xfrm>
            <a:graphic>
              <a:graphicData uri="http://schemas.microsoft.com/office/drawing/2017/model3d">
                <am3d:model3d r:embed="rId5">
                  <am3d:spPr>
                    <a:xfrm rot="16484862">
                      <a:off x="0" y="0"/>
                      <a:ext cx="12399301" cy="3130018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3896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484862">
                <a:off x="4609160" y="1971102"/>
                <a:ext cx="12399301" cy="3130018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107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bg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480" y="469097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FA9F2412-7BF1-0E97-61DD-B5D915B3333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600480728"/>
                  </p:ext>
                </p:extLst>
              </p:nvPr>
            </p:nvGraphicFramePr>
            <p:xfrm rot="18018477">
              <a:off x="3894842" y="3162295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18018477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FA9F2412-7BF1-0E97-61DD-B5D915B33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018477">
                <a:off x="3894842" y="3162295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chemeClr val="bg1"/>
        </a:buClr>
        <a:buFont typeface="Arial" panose="020B0604020202020204" pitchFamily="34" charset="0"/>
        <a:buChar char="•"/>
        <a:defRPr sz="2118" kern="1200">
          <a:solidFill>
            <a:schemeClr val="bg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chemeClr val="bg1"/>
        </a:buClr>
        <a:buSzPct val="100000"/>
        <a:buFont typeface="Arial" panose="020B0604020202020204" pitchFamily="34" charset="0"/>
        <a:buChar char="›"/>
        <a:defRPr sz="1765" kern="1200">
          <a:solidFill>
            <a:schemeClr val="bg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chemeClr val="bg1"/>
        </a:buClr>
        <a:buSzPct val="100000"/>
        <a:buFont typeface="Arial" panose="020B0604020202020204" pitchFamily="34" charset="0"/>
        <a:buChar char="◦"/>
        <a:defRPr sz="1588" kern="1200">
          <a:solidFill>
            <a:schemeClr val="bg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chemeClr val="bg1"/>
        </a:buClr>
        <a:buSzPct val="50000"/>
        <a:buFont typeface="Arial" panose="020B0604020202020204" pitchFamily="34" charset="0"/>
        <a:buChar char="►"/>
        <a:defRPr sz="1412" kern="1200">
          <a:solidFill>
            <a:schemeClr val="bg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bg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A2F-374D-5D60-24D1-E426CED0E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38" y="2723155"/>
            <a:ext cx="6081124" cy="14116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270025927"/>
                  </p:ext>
                </p:extLst>
              </p:nvPr>
            </p:nvGraphicFramePr>
            <p:xfrm rot="402150">
              <a:off x="-3830259" y="4596073"/>
              <a:ext cx="14791924" cy="4523855"/>
            </p:xfrm>
            <a:graphic>
              <a:graphicData uri="http://schemas.microsoft.com/office/drawing/2017/model3d">
                <am3d:model3d r:embed="rId4">
                  <am3d:spPr>
                    <a:xfrm rot="402150">
                      <a:off x="0" y="0"/>
                      <a:ext cx="14791924" cy="45238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86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02150">
                <a:off x="-3830259" y="4596073"/>
                <a:ext cx="14791924" cy="4523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4227824779"/>
                  </p:ext>
                </p:extLst>
              </p:nvPr>
            </p:nvGraphicFramePr>
            <p:xfrm rot="11281565">
              <a:off x="767024" y="-1811155"/>
              <a:ext cx="14433837" cy="3622309"/>
            </p:xfrm>
            <a:graphic>
              <a:graphicData uri="http://schemas.microsoft.com/office/drawing/2017/model3d">
                <am3d:model3d r:embed="rId4">
                  <am3d:spPr>
                    <a:xfrm rot="11281565">
                      <a:off x="0" y="0"/>
                      <a:ext cx="14433837" cy="3622309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589002" ay="153290" az="-563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6795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281565">
                <a:off x="767024" y="-1811155"/>
                <a:ext cx="14433837" cy="36223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43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02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22" r:id="rId5"/>
    <p:sldLayoutId id="2147485223" r:id="rId6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4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363DAE04-1B70-532E-3C4C-C612B67F52D4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363DAE04-1B70-532E-3C4C-C612B67F52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549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4" cy="68579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5BCF8646-AC75-B003-ABF9-D2315AC5AB8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5BCF8646-AC75-B003-ABF9-D2315AC5A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A2F-374D-5D60-24D1-E426CED0E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38" y="2723155"/>
            <a:ext cx="6081124" cy="14116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270025927"/>
                  </p:ext>
                </p:extLst>
              </p:nvPr>
            </p:nvGraphicFramePr>
            <p:xfrm rot="402150">
              <a:off x="-3830259" y="4596073"/>
              <a:ext cx="14791924" cy="4523855"/>
            </p:xfrm>
            <a:graphic>
              <a:graphicData uri="http://schemas.microsoft.com/office/drawing/2017/model3d">
                <am3d:model3d r:embed="rId4">
                  <am3d:spPr>
                    <a:xfrm rot="402150">
                      <a:off x="0" y="0"/>
                      <a:ext cx="14791924" cy="45238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86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02150">
                <a:off x="-3830259" y="4596073"/>
                <a:ext cx="14791924" cy="4523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4227824779"/>
                  </p:ext>
                </p:extLst>
              </p:nvPr>
            </p:nvGraphicFramePr>
            <p:xfrm rot="11281565">
              <a:off x="767024" y="-1811155"/>
              <a:ext cx="14433837" cy="3622309"/>
            </p:xfrm>
            <a:graphic>
              <a:graphicData uri="http://schemas.microsoft.com/office/drawing/2017/model3d">
                <am3d:model3d r:embed="rId4">
                  <am3d:spPr>
                    <a:xfrm rot="11281565">
                      <a:off x="0" y="0"/>
                      <a:ext cx="14433837" cy="3622309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589002" ay="153290" az="-563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6795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281565">
                <a:off x="767024" y="-1811155"/>
                <a:ext cx="14433837" cy="36223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46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02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534C472-278D-FDBA-B9CD-80ED45C62373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534C472-278D-FDBA-B9CD-80ED45C623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8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E1DF8029-60C1-F3C6-8621-DFDA3DC81B57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77415128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E1DF8029-60C1-F3C6-8621-DFDA3DC81B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64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  <p:sldLayoutId id="214748522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"/>
            <a:ext cx="12191991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0A959D1E-8B2A-CBC9-340F-6272352FEF4C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374561541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0A959D1E-8B2A-CBC9-340F-6272352FEF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98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2" r:id="rId1"/>
    <p:sldLayoutId id="214748525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936-83AF-D47C-B78A-36474E4D12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D3BE1-CF95-C070-C769-DA0BDD72F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9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7A6A12-07F0-427F-94F0-8A0C0652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C9FA8D-84F1-066A-E205-D20EA627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54D1-8746-B842-0441-6DD4B25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2CE2A-5FFD-CCFA-32B1-9FC8A36958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61B9B0-339B-C44A-F51D-57F091B82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4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47AFE3-C7E3-2B26-7660-EBABC41B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31BDF2-E926-38D1-32FB-843928554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54D1-8746-B842-0441-6DD4B25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8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307023-7B16-BFDF-0C1A-E50486B29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6931B32-9439-C6A7-7D2A-1DE0EBEF79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91C76-F3A5-479F-BDF2-02404A55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4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32E144-2E60-FF07-420E-BB89D12A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DD913-7610-6BCD-24FA-C15288D39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54D1-8746-B842-0441-6DD4B25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016FDD-4FE0-6141-DB14-05E740F113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4A0713D-1C29-6BAD-2BBE-4691B0B47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0B2D3-158F-8DB5-646A-8E9F5E46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A8B3-5822-E11E-1A7B-5D8C4828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7D7EA-18D4-8AB9-743B-3AA62A1E7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54D1-8746-B842-0441-6DD4B25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84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8F88B-CDA0-09E6-E8BE-951B3CCD17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454775"/>
            <a:ext cx="739775" cy="266700"/>
          </a:xfrm>
          <a:prstGeom prst="rect">
            <a:avLst/>
          </a:prstGeom>
        </p:spPr>
        <p:txBody>
          <a:bodyPr/>
          <a:lstStyle/>
          <a:p>
            <a:fld id="{5CF021EC-6943-472B-AC8B-995B982150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09784"/>
      </p:ext>
    </p:extLst>
  </p:cSld>
  <p:clrMapOvr>
    <a:masterClrMapping/>
  </p:clrMapOvr>
</p:sld>
</file>

<file path=ppt/theme/theme1.xml><?xml version="1.0" encoding="utf-8"?>
<a:theme xmlns:a="http://schemas.openxmlformats.org/drawingml/2006/main" name="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0.xml><?xml version="1.0" encoding="utf-8"?>
<a:theme xmlns:a="http://schemas.openxmlformats.org/drawingml/2006/main" name="30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1.xml><?xml version="1.0" encoding="utf-8"?>
<a:theme xmlns:a="http://schemas.openxmlformats.org/drawingml/2006/main" name="18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2.xml><?xml version="1.0" encoding="utf-8"?>
<a:theme xmlns:a="http://schemas.openxmlformats.org/drawingml/2006/main" name="14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3.xml><?xml version="1.0" encoding="utf-8"?>
<a:theme xmlns:a="http://schemas.openxmlformats.org/drawingml/2006/main" name="15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4.xml><?xml version="1.0" encoding="utf-8"?>
<a:theme xmlns:a="http://schemas.openxmlformats.org/drawingml/2006/main" name="17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5.xml><?xml version="1.0" encoding="utf-8"?>
<a:theme xmlns:a="http://schemas.openxmlformats.org/drawingml/2006/main" name="19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6.xml><?xml version="1.0" encoding="utf-8"?>
<a:theme xmlns:a="http://schemas.openxmlformats.org/drawingml/2006/main" name="20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7.xml><?xml version="1.0" encoding="utf-8"?>
<a:theme xmlns:a="http://schemas.openxmlformats.org/drawingml/2006/main" name="2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8.xml><?xml version="1.0" encoding="utf-8"?>
<a:theme xmlns:a="http://schemas.openxmlformats.org/drawingml/2006/main" name="3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9.xml><?xml version="1.0" encoding="utf-8"?>
<a:theme xmlns:a="http://schemas.openxmlformats.org/drawingml/2006/main" name="34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.xml><?xml version="1.0" encoding="utf-8"?>
<a:theme xmlns:a="http://schemas.openxmlformats.org/drawingml/2006/main" name="9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0.xml><?xml version="1.0" encoding="utf-8"?>
<a:theme xmlns:a="http://schemas.openxmlformats.org/drawingml/2006/main" name="38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1.xml><?xml version="1.0" encoding="utf-8"?>
<a:theme xmlns:a="http://schemas.openxmlformats.org/drawingml/2006/main" name="38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2.xml><?xml version="1.0" encoding="utf-8"?>
<a:theme xmlns:a="http://schemas.openxmlformats.org/drawingml/2006/main" name="35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3.xml><?xml version="1.0" encoding="utf-8"?>
<a:theme xmlns:a="http://schemas.openxmlformats.org/drawingml/2006/main" name="3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4.xml><?xml version="1.0" encoding="utf-8"?>
<a:theme xmlns:a="http://schemas.openxmlformats.org/drawingml/2006/main" name="37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5.xml><?xml version="1.0" encoding="utf-8"?>
<a:theme xmlns:a="http://schemas.openxmlformats.org/drawingml/2006/main" name="33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6.xml><?xml version="1.0" encoding="utf-8"?>
<a:theme xmlns:a="http://schemas.openxmlformats.org/drawingml/2006/main" name="3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7.xml><?xml version="1.0" encoding="utf-8"?>
<a:theme xmlns:a="http://schemas.openxmlformats.org/drawingml/2006/main" name="GREEN TITLE_SPINNING JOURNEY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8.xml><?xml version="1.0" encoding="utf-8"?>
<a:theme xmlns:a="http://schemas.openxmlformats.org/drawingml/2006/main" name="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29.xml><?xml version="1.0" encoding="utf-8"?>
<a:theme xmlns:a="http://schemas.openxmlformats.org/drawingml/2006/main" name="4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3.xml><?xml version="1.0" encoding="utf-8"?>
<a:theme xmlns:a="http://schemas.openxmlformats.org/drawingml/2006/main" name="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5.xml><?xml version="1.0" encoding="utf-8"?>
<a:theme xmlns:a="http://schemas.openxmlformats.org/drawingml/2006/main" name="1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6.xml><?xml version="1.0" encoding="utf-8"?>
<a:theme xmlns:a="http://schemas.openxmlformats.org/drawingml/2006/main" name="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7.xml><?xml version="1.0" encoding="utf-8"?>
<a:theme xmlns:a="http://schemas.openxmlformats.org/drawingml/2006/main" name="13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8.xml><?xml version="1.0" encoding="utf-8"?>
<a:theme xmlns:a="http://schemas.openxmlformats.org/drawingml/2006/main" name="1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9.xml><?xml version="1.0" encoding="utf-8"?>
<a:theme xmlns:a="http://schemas.openxmlformats.org/drawingml/2006/main" name="2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cyMzA4MjZkLWNmODEtNDZmOC05YjU2LTFjNWUxZGU5NzI5MSIgdmFsdWU9IiIgeG1sbnM9Imh0dHA6Ly93d3cuYm9sZG9uamFtZXMuY29tLzIwMDgvMDEvc2llL2ludGVybmFsL2xhYmVsIiAvPjwvc2lzbD48VXNlck5hbWU+TEVJRE9TLUNPUlBcYmF1bWdhcnRuZXJyPC9Vc2VyTmFtZT48RGF0ZVRpbWU+My8xMS8yMDIwIDI6MTU6NTUgQU08L0RhdGVUaW1lPjxMYWJlbFN0cmluZz5UaGlyZCBQYXJ0eSBQcm90ZWN0ZWQgSW5mb3JtYXRpb248L0xhYmVsU3RyaW5nPjwvaXRlbT48L2xhYmVsSGlzdG9yeT4=</Value>
</WrappedLabelHistory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25233c-e530-410c-8f83-65140058a277">
      <UserInfo>
        <DisplayName>Egan, Amanda</DisplayName>
        <AccountId>36</AccountId>
        <AccountType/>
      </UserInfo>
      <UserInfo>
        <DisplayName>King, Patrick</DisplayName>
        <AccountId>57</AccountId>
        <AccountType/>
      </UserInfo>
      <UserInfo>
        <DisplayName>Daller, Sidney J</DisplayName>
        <AccountId>58</AccountId>
        <AccountType/>
      </UserInfo>
      <UserInfo>
        <DisplayName>Nelson, Jordan</DisplayName>
        <AccountId>60</AccountId>
        <AccountType/>
      </UserInfo>
      <UserInfo>
        <DisplayName>PY2023 Leidos Internal Collaboration-GROUP Members</DisplayName>
        <AccountId>7</AccountId>
        <AccountType/>
      </UserInfo>
      <UserInfo>
        <DisplayName>Thompson, Mike</DisplayName>
        <AccountId>51</AccountId>
        <AccountType/>
      </UserInfo>
      <UserInfo>
        <DisplayName>Bischoff, Rick</DisplayName>
        <AccountId>46</AccountId>
        <AccountType/>
      </UserInfo>
      <UserInfo>
        <DisplayName>Perry, Shane</DisplayName>
        <AccountId>47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7230826d-cf81-46f8-9b56-1c5e1de97291" value=""/>
</sisl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FFB39957C2B2418E2D6C1CE59D2417" ma:contentTypeVersion="9" ma:contentTypeDescription="Create a new document." ma:contentTypeScope="" ma:versionID="1df8918560a29723474e7e76d6d40ce2">
  <xsd:schema xmlns:xsd="http://www.w3.org/2001/XMLSchema" xmlns:xs="http://www.w3.org/2001/XMLSchema" xmlns:p="http://schemas.microsoft.com/office/2006/metadata/properties" xmlns:ns2="f5b7264f-a3d2-4c5d-9261-776ccda4d3d4" xmlns:ns3="cf25233c-e530-410c-8f83-65140058a277" targetNamespace="http://schemas.microsoft.com/office/2006/metadata/properties" ma:root="true" ma:fieldsID="dd5ec7448463bc99aaa78211379b7af5" ns2:_="" ns3:_="">
    <xsd:import namespace="f5b7264f-a3d2-4c5d-9261-776ccda4d3d4"/>
    <xsd:import namespace="cf25233c-e530-410c-8f83-65140058a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7264f-a3d2-4c5d-9261-776ccda4d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5233c-e530-410c-8f83-65140058a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B13D84-4AD7-4CBB-BCD6-F2045497C6CE}">
  <ds:schemaRefs>
    <ds:schemaRef ds:uri="http://www.boldonjames.com/2016/02/Classifier/internal/wrappedLabelHistory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D26544-351D-476A-A3A6-1FE2ECD858CD}">
  <ds:schemaRefs>
    <ds:schemaRef ds:uri="cf25233c-e530-410c-8f83-65140058a277"/>
    <ds:schemaRef ds:uri="f5b7264f-a3d2-4c5d-9261-776ccda4d3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E79F3B-4077-4C78-810D-AA82EDFF229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F158E30-00D4-4245-9082-BF2ABBA7566C}">
  <ds:schemaRefs>
    <ds:schemaRef ds:uri="http://www.boldonjames.com/2008/01/sie/internal/label"/>
    <ds:schemaRef ds:uri="http://www.w3.org/2000/xmlns/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117FAB6C-9944-43B3-96EE-E709C538E5B3}">
  <ds:schemaRefs>
    <ds:schemaRef ds:uri="cf25233c-e530-410c-8f83-65140058a277"/>
    <ds:schemaRef ds:uri="f5b7264f-a3d2-4c5d-9261-776ccda4d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35077</TotalTime>
  <Words>7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9</vt:i4>
      </vt:variant>
    </vt:vector>
  </HeadingPairs>
  <TitlesOfParts>
    <vt:vector size="40" baseType="lpstr">
      <vt:lpstr>Arial</vt:lpstr>
      <vt:lpstr>Calibri</vt:lpstr>
      <vt:lpstr>Ameren</vt:lpstr>
      <vt:lpstr>9_Ameren</vt:lpstr>
      <vt:lpstr>6_Ameren</vt:lpstr>
      <vt:lpstr>10_Ameren</vt:lpstr>
      <vt:lpstr>12_Ameren</vt:lpstr>
      <vt:lpstr>1_Ameren</vt:lpstr>
      <vt:lpstr>13_Ameren</vt:lpstr>
      <vt:lpstr>16_Ameren</vt:lpstr>
      <vt:lpstr>22_Ameren</vt:lpstr>
      <vt:lpstr>30_Ameren</vt:lpstr>
      <vt:lpstr>18_Ameren</vt:lpstr>
      <vt:lpstr>14_Ameren</vt:lpstr>
      <vt:lpstr>15_Ameren</vt:lpstr>
      <vt:lpstr>17_Ameren</vt:lpstr>
      <vt:lpstr>19_Ameren</vt:lpstr>
      <vt:lpstr>20_Ameren</vt:lpstr>
      <vt:lpstr>21_Ameren</vt:lpstr>
      <vt:lpstr>32_Ameren</vt:lpstr>
      <vt:lpstr>34_Ameren</vt:lpstr>
      <vt:lpstr>38_Ameren</vt:lpstr>
      <vt:lpstr>38_Ameren</vt:lpstr>
      <vt:lpstr>35_Ameren</vt:lpstr>
      <vt:lpstr>36_Ameren</vt:lpstr>
      <vt:lpstr>37_Ameren</vt:lpstr>
      <vt:lpstr>33_Ameren</vt:lpstr>
      <vt:lpstr>31_Ameren</vt:lpstr>
      <vt:lpstr>GREEN TITLE_SPINNING JOURNEY</vt:lpstr>
      <vt:lpstr>2_Ameren</vt:lpstr>
      <vt:lpstr>4_Ameren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Kathleen</dc:creator>
  <cp:lastModifiedBy>Sills, Zach</cp:lastModifiedBy>
  <cp:revision>32</cp:revision>
  <dcterms:created xsi:type="dcterms:W3CDTF">2020-03-10T04:57:10Z</dcterms:created>
  <dcterms:modified xsi:type="dcterms:W3CDTF">2024-05-23T15:58:39Z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5344a54c-749a-44b7-b18b-4e570efd241a</vt:lpwstr>
  </property>
  <property fmtid="{D5CDD505-2E9C-101B-9397-08002B2CF9AE}" pid="3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4" name="bjDocumentLabelXML-0">
    <vt:lpwstr>ames.com/2008/01/sie/internal/label"&gt;&lt;element uid="7230826d-cf81-46f8-9b56-1c5e1de97291" value="" /&gt;&lt;/sisl&gt;</vt:lpwstr>
  </property>
  <property fmtid="{D5CDD505-2E9C-101B-9397-08002B2CF9AE}" pid="5" name="bjDocumentSecurityLabel">
    <vt:lpwstr>Third Party Protected Information</vt:lpwstr>
  </property>
  <property fmtid="{D5CDD505-2E9C-101B-9397-08002B2CF9AE}" pid="6" name="bjSaver">
    <vt:lpwstr>LceIWnKJi8v+tb2i6LA/UnLyhqOGrQVR</vt:lpwstr>
  </property>
  <property fmtid="{D5CDD505-2E9C-101B-9397-08002B2CF9AE}" pid="7" name="bjLabelHistoryID">
    <vt:lpwstr>{8BB13D84-4AD7-4CBB-BCD6-F2045497C6CE}</vt:lpwstr>
  </property>
  <property fmtid="{D5CDD505-2E9C-101B-9397-08002B2CF9AE}" pid="8" name="ContentTypeId">
    <vt:lpwstr>0x01010029FFB39957C2B2418E2D6C1CE59D2417</vt:lpwstr>
  </property>
  <property fmtid="{D5CDD505-2E9C-101B-9397-08002B2CF9AE}" pid="9" name="MediaServiceImageTags">
    <vt:lpwstr/>
  </property>
</Properties>
</file>